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82" r:id="rId5"/>
    <p:sldId id="284" r:id="rId6"/>
    <p:sldId id="285" r:id="rId7"/>
    <p:sldId id="286" r:id="rId8"/>
  </p:sldIdLst>
  <p:sldSz cx="9144000" cy="6858000" type="screen4x3"/>
  <p:notesSz cx="6858000" cy="9144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5D17A5E-F4A0-4B6F-8E15-528246C0BDAA}" type="slidenum">
              <a:rPr lang="nn-NO"/>
              <a:pPr>
                <a:defRPr/>
              </a:pPr>
              <a:t>‹#›</a:t>
            </a:fld>
            <a:endParaRPr lang="nn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7B1EA5D-5716-4DFF-A402-0A27F5591A86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C1A117-C753-4C30-953D-FC1D531E3557}" type="slidenum">
              <a:rPr lang="nb-NO" smtClean="0"/>
              <a:pPr/>
              <a:t>1</a:t>
            </a:fld>
            <a:endParaRPr lang="nb-NO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n-NO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74BAF0-6CE8-476E-863F-A988DC4CD231}" type="slidenum">
              <a:rPr lang="nb-NO" smtClean="0"/>
              <a:pPr/>
              <a:t>2</a:t>
            </a:fld>
            <a:endParaRPr lang="nb-NO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n-NO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ED4076-A8D3-4A62-9028-B684AAF76437}" type="slidenum">
              <a:rPr lang="nb-NO" smtClean="0"/>
              <a:pPr/>
              <a:t>3</a:t>
            </a:fld>
            <a:endParaRPr lang="nb-NO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n-NO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B235B8-B10C-4B3B-9A50-667DF115F912}" type="slidenum">
              <a:rPr lang="nb-NO" smtClean="0"/>
              <a:pPr/>
              <a:t>4</a:t>
            </a:fld>
            <a:endParaRPr lang="nb-NO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n-NO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217FDB-1EEE-4D83-975F-83881E2F3AAC}" type="slidenum">
              <a:rPr lang="nb-NO" smtClean="0"/>
              <a:pPr/>
              <a:t>5</a:t>
            </a:fld>
            <a:endParaRPr lang="nb-NO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n-NO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830EC2-9011-4EAD-A6FB-E6AD311DD516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D0A332-D5F6-41E4-B9AF-F0DC156B2816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8CD746-E7E3-462F-B13B-66B0AEBDEC88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5DDC9C-4D09-4E4E-81AD-F3BE763AAD89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4100A3-F842-471C-AA4E-FF5B1C2B1200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CE4DD7-78E4-4457-8008-C6641F252D92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248D94-2839-4449-B5A2-586BB2F287FB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488157-BCC4-411F-91CB-19BD21EC8AFC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0DACB1-8256-410E-9DD0-267B13592D2B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FE75BD-F340-4421-81CE-315AE12EA218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531C86-0F64-4231-B759-26ACE0B2149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A389E3C-E5F1-45F3-87AA-D6EF88BBCB0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549275"/>
            <a:ext cx="7772400" cy="1470025"/>
          </a:xfrm>
        </p:spPr>
        <p:txBody>
          <a:bodyPr/>
          <a:lstStyle/>
          <a:p>
            <a:pPr eaLnBrk="1" hangingPunct="1"/>
            <a:r>
              <a:rPr lang="nb-NO" sz="4000" smtClean="0"/>
              <a:t>Ped 4030 </a:t>
            </a:r>
            <a:br>
              <a:rPr lang="nb-NO" sz="4000" smtClean="0"/>
            </a:br>
            <a:r>
              <a:rPr lang="en-GB" smtClean="0"/>
              <a:t>Dokumentanalyse </a:t>
            </a:r>
            <a:endParaRPr lang="nb-NO" sz="400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2875" y="3886200"/>
            <a:ext cx="8786813" cy="1752600"/>
          </a:xfrm>
        </p:spPr>
        <p:txBody>
          <a:bodyPr/>
          <a:lstStyle/>
          <a:p>
            <a:pPr eaLnBrk="1" hangingPunct="1"/>
            <a:r>
              <a:rPr lang="nb-NO" sz="2800" dirty="0" smtClean="0"/>
              <a:t>Knut Tveit</a:t>
            </a:r>
          </a:p>
          <a:p>
            <a:pPr eaLnBrk="1" hangingPunct="1"/>
            <a:endParaRPr lang="nb-NO" sz="2800" dirty="0" smtClean="0"/>
          </a:p>
          <a:p>
            <a:pPr eaLnBrk="1" hangingPunct="1"/>
            <a:r>
              <a:rPr lang="nb-NO" sz="2800" dirty="0" smtClean="0"/>
              <a:t>27. september, 4. oktober og 11. oktober 2010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827088" y="2205038"/>
            <a:ext cx="7632700" cy="11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n-NO" sz="1800"/>
              <a:t>Tolking av kjelder/dokument og</a:t>
            </a:r>
          </a:p>
          <a:p>
            <a:pPr algn="ctr">
              <a:spcBef>
                <a:spcPct val="50000"/>
              </a:spcBef>
            </a:pPr>
            <a:r>
              <a:rPr lang="nn-NO" sz="1800"/>
              <a:t>formulering av eigne tekstar</a:t>
            </a:r>
          </a:p>
          <a:p>
            <a:pPr algn="ctr">
              <a:spcBef>
                <a:spcPct val="50000"/>
              </a:spcBef>
            </a:pPr>
            <a:r>
              <a:rPr lang="nn-NO" sz="1800"/>
              <a:t>basert på kjeldekritiske prinsipp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mtClean="0"/>
              <a:t>Bakgrunn for kurset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nb-NO" smtClean="0"/>
          </a:p>
          <a:p>
            <a:pPr eaLnBrk="1" hangingPunct="1"/>
            <a:r>
              <a:rPr lang="nb-NO" smtClean="0"/>
              <a:t>Mine erfaringar frå veiledning og sensure-ring av avhandlingar er at studentar/ stipendiatar har mangelfull trening i:</a:t>
            </a:r>
          </a:p>
          <a:p>
            <a:pPr lvl="1" eaLnBrk="1" hangingPunct="1"/>
            <a:r>
              <a:rPr lang="nb-NO" b="1" smtClean="0"/>
              <a:t>analyse/tolking</a:t>
            </a:r>
            <a:r>
              <a:rPr lang="nb-NO" smtClean="0"/>
              <a:t> av litteratur og kjelder/data</a:t>
            </a:r>
          </a:p>
          <a:p>
            <a:pPr lvl="1" eaLnBrk="1" hangingPunct="1"/>
            <a:r>
              <a:rPr lang="nb-NO" smtClean="0"/>
              <a:t>kritisk analyse av </a:t>
            </a:r>
            <a:r>
              <a:rPr lang="nb-NO" b="1" smtClean="0"/>
              <a:t>eiga</a:t>
            </a:r>
            <a:r>
              <a:rPr lang="nb-NO" smtClean="0"/>
              <a:t> skriftleg framstilling</a:t>
            </a:r>
          </a:p>
          <a:p>
            <a:pPr lvl="1" eaLnBrk="1" hangingPunct="1"/>
            <a:r>
              <a:rPr lang="nb-NO" b="1" smtClean="0"/>
              <a:t>dokumentasjon</a:t>
            </a:r>
            <a:r>
              <a:rPr lang="nb-NO" smtClean="0"/>
              <a:t> av eigne vurderingar</a:t>
            </a:r>
          </a:p>
          <a:p>
            <a:pPr lvl="1" eaLnBrk="1" hangingPunct="1"/>
            <a:r>
              <a:rPr lang="nb-NO" smtClean="0"/>
              <a:t>bruken av </a:t>
            </a:r>
            <a:r>
              <a:rPr lang="nb-NO" b="1" smtClean="0"/>
              <a:t>tilvisingssystem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4000" smtClean="0"/>
              <a:t>Mål – hjelp med masteravhandlinga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b-NO" smtClean="0"/>
              <a:t>Kurset: </a:t>
            </a:r>
          </a:p>
          <a:p>
            <a:pPr lvl="1" eaLnBrk="1" hangingPunct="1"/>
            <a:r>
              <a:rPr lang="nb-NO" smtClean="0"/>
              <a:t>blir lagt praktisk opp</a:t>
            </a:r>
          </a:p>
          <a:p>
            <a:pPr lvl="1" eaLnBrk="1" hangingPunct="1"/>
            <a:r>
              <a:rPr lang="nb-NO" smtClean="0"/>
              <a:t>bygger på hovudprinsippa i allmenn kjelde-kritikk</a:t>
            </a:r>
          </a:p>
          <a:p>
            <a:pPr lvl="1" eaLnBrk="1" hangingPunct="1"/>
            <a:r>
              <a:rPr lang="nb-NO" smtClean="0"/>
              <a:t>er heilt avhengig av studentinnsats for å lukkast:</a:t>
            </a:r>
          </a:p>
          <a:p>
            <a:pPr lvl="2" eaLnBrk="1" hangingPunct="1"/>
            <a:r>
              <a:rPr lang="nb-NO" smtClean="0"/>
              <a:t>studentane legg fram kjelder/litteratur av ulike slag som dei vil bruke i avhandlinga</a:t>
            </a:r>
          </a:p>
          <a:p>
            <a:pPr lvl="2" eaLnBrk="1" hangingPunct="1"/>
            <a:r>
              <a:rPr lang="nb-NO" smtClean="0"/>
              <a:t>studentane legg fram eigne tekstar til analyse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smtClean="0"/>
              <a:t>Krav til godkjent kurs i dokumentanalyse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07413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mtClean="0"/>
              <a:t>Generell studieplan for Ped 4030: </a:t>
            </a:r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“Det er obligatorisk deltakelse på kursene og det forventes aktiv deltakelse for å få kursene godkjent”.</a:t>
            </a:r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“Kursansvarlig registrerer deltakelse på kurset”. 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Kurs i dokumentanalyse m.m.:</a:t>
            </a:r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 Omfang: 2 stp, går over 3 veker á 2 timar</a:t>
            </a:r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 Krav for godkjenning:</a:t>
            </a:r>
          </a:p>
          <a:p>
            <a:pPr lvl="2" eaLnBrk="1" hangingPunct="1">
              <a:lnSpc>
                <a:spcPct val="90000"/>
              </a:lnSpc>
            </a:pPr>
            <a:r>
              <a:rPr lang="en-GB" smtClean="0"/>
              <a:t>Frammøte alle 3 vekene</a:t>
            </a:r>
          </a:p>
          <a:p>
            <a:pPr lvl="2" eaLnBrk="1" hangingPunct="1">
              <a:lnSpc>
                <a:spcPct val="90000"/>
              </a:lnSpc>
            </a:pPr>
            <a:r>
              <a:rPr lang="en-GB" smtClean="0"/>
              <a:t>Skriftlege framlegg 2. og 3. veke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  <p:bldP spid="4096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Bruk av Fronter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 eaLnBrk="1" hangingPunct="1"/>
            <a:r>
              <a:rPr lang="nn-NO" smtClean="0"/>
              <a:t>Deltakarane vil få tilgang til Fronter</a:t>
            </a:r>
          </a:p>
          <a:p>
            <a:pPr eaLnBrk="1" hangingPunct="1"/>
            <a:r>
              <a:rPr lang="nn-NO" smtClean="0"/>
              <a:t>Power Point presentasjonar er lagt ut på Fronter</a:t>
            </a:r>
          </a:p>
          <a:p>
            <a:pPr eaLnBrk="1" hangingPunct="1"/>
            <a:r>
              <a:rPr lang="nn-NO" smtClean="0"/>
              <a:t>Dokument til analyse og eigen tekst skal leggast ut på Fronter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  <p:bldP spid="4301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/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9600" cy="1143000"/>
          </a:xfrm>
        </p:spPr>
        <p:txBody>
          <a:bodyPr/>
          <a:lstStyle/>
          <a:p>
            <a:pPr eaLnBrk="1" hangingPunct="1"/>
            <a:r>
              <a:rPr lang="nn-NO" smtClean="0"/>
              <a:t>Fristar for innlevering på Fronter</a:t>
            </a:r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827088" y="1268413"/>
            <a:ext cx="6840537" cy="526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/>
            <a:r>
              <a:rPr lang="nn-NO" dirty="0" smtClean="0"/>
              <a:t>Frist for litteratur/kjelde </a:t>
            </a:r>
            <a:r>
              <a:rPr lang="nn-NO" dirty="0"/>
              <a:t>som du vil bruke i avhandlinga: </a:t>
            </a:r>
            <a:r>
              <a:rPr lang="nn-NO" b="1" dirty="0" smtClean="0"/>
              <a:t>30. september </a:t>
            </a:r>
            <a:endParaRPr lang="nn-NO" b="1" dirty="0"/>
          </a:p>
          <a:p>
            <a:pPr lvl="1"/>
            <a:r>
              <a:rPr lang="nn-NO" dirty="0" smtClean="0"/>
              <a:t>Vil </a:t>
            </a:r>
            <a:r>
              <a:rPr lang="nn-NO" dirty="0"/>
              <a:t>bli gjennomgått </a:t>
            </a:r>
            <a:r>
              <a:rPr lang="nn-NO" b="1" dirty="0"/>
              <a:t>4</a:t>
            </a:r>
            <a:r>
              <a:rPr lang="nn-NO" b="1" dirty="0" smtClean="0"/>
              <a:t>. </a:t>
            </a:r>
            <a:r>
              <a:rPr lang="nn-NO" b="1" dirty="0"/>
              <a:t>oktober</a:t>
            </a:r>
            <a:r>
              <a:rPr lang="nn-NO" dirty="0"/>
              <a:t> </a:t>
            </a:r>
          </a:p>
          <a:p>
            <a:pPr lvl="1"/>
            <a:r>
              <a:rPr lang="nn-NO" dirty="0"/>
              <a:t>½-1 side</a:t>
            </a:r>
          </a:p>
          <a:p>
            <a:pPr lvl="1"/>
            <a:endParaRPr lang="nn-NO" dirty="0"/>
          </a:p>
          <a:p>
            <a:pPr lvl="1"/>
            <a:r>
              <a:rPr lang="nn-NO" dirty="0" smtClean="0"/>
              <a:t>Frist for eigen </a:t>
            </a:r>
            <a:r>
              <a:rPr lang="nn-NO" dirty="0"/>
              <a:t>tekst du vil ha analysert: </a:t>
            </a:r>
          </a:p>
          <a:p>
            <a:pPr lvl="1"/>
            <a:r>
              <a:rPr lang="nn-NO" b="1" dirty="0" smtClean="0"/>
              <a:t>7. oktober</a:t>
            </a:r>
            <a:endParaRPr lang="nn-NO" dirty="0"/>
          </a:p>
          <a:p>
            <a:pPr lvl="1"/>
            <a:r>
              <a:rPr lang="nn-NO" dirty="0" smtClean="0"/>
              <a:t>Vil </a:t>
            </a:r>
            <a:r>
              <a:rPr lang="nn-NO" dirty="0"/>
              <a:t>bli gjennomgått </a:t>
            </a:r>
            <a:r>
              <a:rPr lang="nn-NO" b="1" dirty="0" smtClean="0"/>
              <a:t>11. oktober</a:t>
            </a:r>
            <a:endParaRPr lang="nn-NO" b="1" dirty="0"/>
          </a:p>
          <a:p>
            <a:pPr lvl="1"/>
            <a:r>
              <a:rPr lang="nn-NO" dirty="0"/>
              <a:t>½-1 side.     </a:t>
            </a:r>
          </a:p>
          <a:p>
            <a:pPr lvl="1"/>
            <a:endParaRPr lang="nn-NO" dirty="0"/>
          </a:p>
          <a:p>
            <a:pPr lvl="1"/>
            <a:r>
              <a:rPr lang="nn-NO" dirty="0"/>
              <a:t>NB! Informer først kort om problemstillinga</a:t>
            </a:r>
          </a:p>
          <a:p>
            <a:pPr lvl="1"/>
            <a:r>
              <a:rPr lang="nn-NO" dirty="0"/>
              <a:t>NB! </a:t>
            </a:r>
            <a:r>
              <a:rPr lang="nn-NO" dirty="0" err="1"/>
              <a:t>Oppgi</a:t>
            </a:r>
            <a:r>
              <a:rPr lang="nn-NO" dirty="0"/>
              <a:t> fullt namn</a:t>
            </a:r>
          </a:p>
          <a:p>
            <a:pPr lvl="1"/>
            <a:r>
              <a:rPr lang="nn-NO" dirty="0"/>
              <a:t>    </a:t>
            </a:r>
          </a:p>
          <a:p>
            <a:pPr lvl="1"/>
            <a:r>
              <a:rPr lang="nn-NO" b="1" dirty="0"/>
              <a:t>NB! Max 1 side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n-NO" smtClean="0"/>
              <a:t>Mappe for innlevering i Fronter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 eaLnBrk="1" hangingPunct="1"/>
            <a:r>
              <a:rPr lang="nn-NO" dirty="0" smtClean="0"/>
              <a:t>PED 4030. Fellesrom 2010 – </a:t>
            </a:r>
            <a:r>
              <a:rPr lang="nn-NO" dirty="0" err="1" smtClean="0"/>
              <a:t>høst</a:t>
            </a:r>
            <a:r>
              <a:rPr lang="nn-NO" dirty="0" smtClean="0"/>
              <a:t> – 2</a:t>
            </a:r>
          </a:p>
          <a:p>
            <a:pPr lvl="1" eaLnBrk="1" hangingPunct="1"/>
            <a:r>
              <a:rPr lang="nn-NO" dirty="0" smtClean="0"/>
              <a:t>Undervisning</a:t>
            </a:r>
          </a:p>
          <a:p>
            <a:pPr lvl="2" eaLnBrk="1" hangingPunct="1"/>
            <a:r>
              <a:rPr lang="nn-NO" dirty="0" smtClean="0"/>
              <a:t>Knut Tveit: Kurs i dataanalyse H 2010</a:t>
            </a:r>
          </a:p>
          <a:p>
            <a:pPr lvl="3" eaLnBrk="1" hangingPunct="1"/>
            <a:r>
              <a:rPr lang="nn-NO" dirty="0" smtClean="0"/>
              <a:t>Innlevering av arbeidskrav</a:t>
            </a:r>
          </a:p>
          <a:p>
            <a:pPr lvl="4" eaLnBrk="1" hangingPunct="1"/>
            <a:r>
              <a:rPr lang="nn-NO" dirty="0" smtClean="0"/>
              <a:t>Tolking av litteratur</a:t>
            </a:r>
          </a:p>
          <a:p>
            <a:pPr lvl="4" eaLnBrk="1" hangingPunct="1"/>
            <a:r>
              <a:rPr lang="nn-NO" dirty="0" smtClean="0"/>
              <a:t>Eigen tekst</a:t>
            </a:r>
          </a:p>
          <a:p>
            <a:pPr eaLnBrk="1" hangingPunct="1">
              <a:buFontTx/>
              <a:buNone/>
            </a:pPr>
            <a:endParaRPr lang="nn-NO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 utforming">
  <a:themeElements>
    <a:clrScheme name="Standard utform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 utfor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</TotalTime>
  <Words>316</Words>
  <Application>Microsoft Office PowerPoint</Application>
  <PresentationFormat>Skjermfremvisning (4:3)</PresentationFormat>
  <Paragraphs>60</Paragraphs>
  <Slides>7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8" baseType="lpstr">
      <vt:lpstr>Standard utforming</vt:lpstr>
      <vt:lpstr>Ped 4030  Dokumentanalyse </vt:lpstr>
      <vt:lpstr>Bakgrunn for kurset</vt:lpstr>
      <vt:lpstr>Mål – hjelp med masteravhandlinga</vt:lpstr>
      <vt:lpstr>Krav til godkjent kurs i dokumentanalyse</vt:lpstr>
      <vt:lpstr>Bruk av Fronter</vt:lpstr>
      <vt:lpstr>Fristar for innlevering på Fronter</vt:lpstr>
      <vt:lpstr>Mappe for innlevering i Fronter</vt:lpstr>
    </vt:vector>
  </TitlesOfParts>
  <Company>UiO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 4030  Dokumentanalyse H 2007 </dc:title>
  <dc:creator>kntveit</dc:creator>
  <cp:lastModifiedBy>Annette Hjelmevold</cp:lastModifiedBy>
  <cp:revision>25</cp:revision>
  <dcterms:created xsi:type="dcterms:W3CDTF">2007-10-23T07:21:31Z</dcterms:created>
  <dcterms:modified xsi:type="dcterms:W3CDTF">2010-08-19T10:59:02Z</dcterms:modified>
</cp:coreProperties>
</file>