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DEE9E3-1389-AF41-B2F8-F99C99F87440}" type="datetime1">
              <a:rPr lang="nb-NO"/>
              <a:pPr>
                <a:defRPr/>
              </a:pPr>
              <a:t>21.11.2012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8BE2833-28D7-5647-A9AF-4129C1B72A7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2006125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01ECA7-CB4C-B640-8BC8-D0A02E9C73D5}" type="datetime1">
              <a:rPr lang="nb-NO"/>
              <a:pPr>
                <a:defRPr/>
              </a:pPr>
              <a:t>21.11.2012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4DEB74-F65A-724C-BD09-0B08A29B42B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3137678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85772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HM2_engelsk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NHM3_engels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NHM4_engelsk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NHM5_engelsk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NHM6_engelsk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SpesialpedA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nb-NO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39DDF2-B33A-A842-AFF6-C2B68EC1C12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C556B1-8035-6446-9E49-DB88505EF20C}" type="datetime1">
              <a:rPr lang="nb-NO"/>
              <a:pPr>
                <a:defRPr/>
              </a:pPr>
              <a:t>21.11.2012</a:t>
            </a:fld>
            <a:endParaRPr lang="nb-NO" dirty="0"/>
          </a:p>
        </p:txBody>
      </p:sp>
      <p:pic>
        <p:nvPicPr>
          <p:cNvPr id="1031" name="Picture 10" descr="OD_ISP_A.png"/>
          <p:cNvPicPr>
            <a:picLocks noChangeAspect="1"/>
          </p:cNvPicPr>
          <p:nvPr/>
        </p:nvPicPr>
        <p:blipFill>
          <a:blip r:embed="rId13"/>
          <a:srcRect b="60387"/>
          <a:stretch>
            <a:fillRect/>
          </a:stretch>
        </p:blipFill>
        <p:spPr bwMode="auto">
          <a:xfrm>
            <a:off x="304800" y="236538"/>
            <a:ext cx="32162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b.uio.n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iosk.uio.n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style.org/" TargetMode="External"/><Relationship Id="rId2" Type="http://schemas.openxmlformats.org/officeDocument/2006/relationships/hyperlink" Target="http://www.sv.uio.no/studier/ressurser/kildebruk/APA-guid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.uio.no/publisere/studenter/maler/hurtigstart.html" TargetMode="External"/><Relationship Id="rId2" Type="http://schemas.openxmlformats.org/officeDocument/2006/relationships/hyperlink" Target="http://www.ub.uio.no/publisere/studenter/maler/veiledning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endParaRPr lang="nb-NO"/>
          </a:p>
        </p:txBody>
      </p:sp>
      <p:sp>
        <p:nvSpPr>
          <p:cNvPr id="15363" name="Subtitle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nb-NO" dirty="0" smtClean="0">
                <a:latin typeface="Arial" charset="0"/>
                <a:ea typeface="Arial" charset="0"/>
                <a:cs typeface="Arial" charset="0"/>
              </a:rPr>
              <a:t>Duo- en liten innføring</a:t>
            </a:r>
            <a:endParaRPr lang="nb-NO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2690" y="3140968"/>
            <a:ext cx="1781175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Gå via </a:t>
            </a:r>
            <a:r>
              <a:rPr lang="nb-NO" dirty="0" smtClean="0">
                <a:hlinkClick r:id="rId2"/>
              </a:rPr>
              <a:t>ub.uio.no</a:t>
            </a:r>
            <a:r>
              <a:rPr lang="nb-NO" dirty="0" smtClean="0"/>
              <a:t> -  Publisere – Studenter her finner dere maler og veiledninger</a:t>
            </a:r>
          </a:p>
          <a:p>
            <a:endParaRPr lang="nb-NO" dirty="0"/>
          </a:p>
          <a:p>
            <a:r>
              <a:rPr lang="nb-NO" dirty="0" smtClean="0"/>
              <a:t>Merk at dere skal levere i Studentweb, løsningen er ikke oppe ennå, slik at det blir endringer  i forhold til hvordan det er i dag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89898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990600" y="908720"/>
            <a:ext cx="7696200" cy="5187280"/>
          </a:xfrm>
        </p:spPr>
        <p:txBody>
          <a:bodyPr/>
          <a:lstStyle/>
          <a:p>
            <a:r>
              <a:rPr lang="nb-NO" dirty="0"/>
              <a:t>Bruk malen fra dag 1, ikke </a:t>
            </a:r>
            <a:r>
              <a:rPr lang="nb-NO" dirty="0" smtClean="0"/>
              <a:t>vent til siste dag med å legge inn oppgaven i malen (og bryter dere dette: sett av en dag til å konvertere, minst).</a:t>
            </a:r>
            <a:endParaRPr lang="nb-NO" dirty="0"/>
          </a:p>
          <a:p>
            <a:r>
              <a:rPr lang="nb-NO" dirty="0" smtClean="0"/>
              <a:t>Ikke </a:t>
            </a:r>
            <a:r>
              <a:rPr lang="nb-NO" dirty="0"/>
              <a:t>skift mellom </a:t>
            </a:r>
            <a:r>
              <a:rPr lang="nb-NO" dirty="0" smtClean="0"/>
              <a:t>Word-versjoner</a:t>
            </a:r>
            <a:r>
              <a:rPr lang="nb-NO" dirty="0"/>
              <a:t>, ikke skift mellom PC og Mac eller Open Office og Word. </a:t>
            </a:r>
            <a:endParaRPr lang="nb-NO" dirty="0" smtClean="0"/>
          </a:p>
          <a:p>
            <a:r>
              <a:rPr lang="nb-NO" dirty="0"/>
              <a:t>Du kan bruke Word 10 og ha tilgang til hjemmeområdet </a:t>
            </a:r>
            <a:r>
              <a:rPr lang="nb-NO" dirty="0" smtClean="0"/>
              <a:t>ditt </a:t>
            </a:r>
            <a:r>
              <a:rPr lang="nb-NO" dirty="0"/>
              <a:t>ved å logge dere på </a:t>
            </a:r>
            <a:r>
              <a:rPr lang="nb-NO" dirty="0">
                <a:hlinkClick r:id="rId2"/>
              </a:rPr>
              <a:t>kiosk.uio.no</a:t>
            </a:r>
            <a:r>
              <a:rPr lang="nb-NO" dirty="0"/>
              <a:t> Her har du også tilgang til  </a:t>
            </a:r>
            <a:r>
              <a:rPr lang="nb-NO" dirty="0" err="1"/>
              <a:t>EndNote</a:t>
            </a:r>
            <a:r>
              <a:rPr lang="nb-NO" dirty="0"/>
              <a:t> og Reference </a:t>
            </a:r>
            <a:r>
              <a:rPr lang="nb-NO" dirty="0" smtClean="0"/>
              <a:t>Manager</a:t>
            </a:r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836712"/>
            <a:ext cx="7696200" cy="4114800"/>
          </a:xfrm>
        </p:spPr>
        <p:txBody>
          <a:bodyPr/>
          <a:lstStyle/>
          <a:p>
            <a:r>
              <a:rPr lang="nb-NO" dirty="0"/>
              <a:t>Ha alltid flere kopier flere steder, hjemmeområdet er sikkert. Men også minnepinner eller </a:t>
            </a:r>
            <a:r>
              <a:rPr lang="nb-NO" dirty="0" err="1"/>
              <a:t>f.eks</a:t>
            </a:r>
            <a:r>
              <a:rPr lang="nb-NO" dirty="0"/>
              <a:t> </a:t>
            </a:r>
            <a:r>
              <a:rPr lang="nb-NO" dirty="0" err="1" smtClean="0"/>
              <a:t>Dropbox</a:t>
            </a:r>
            <a:r>
              <a:rPr lang="nb-NO" dirty="0" smtClean="0"/>
              <a:t>, eller som vedlegg i e-post til deg selv. </a:t>
            </a:r>
            <a:r>
              <a:rPr lang="nb-NO" dirty="0"/>
              <a:t>Ikke stol på å lagre på C ! </a:t>
            </a:r>
            <a:endParaRPr lang="nb-NO" dirty="0" smtClean="0"/>
          </a:p>
          <a:p>
            <a:r>
              <a:rPr lang="nb-NO" dirty="0" smtClean="0"/>
              <a:t>Den </a:t>
            </a:r>
            <a:r>
              <a:rPr lang="nb-NO" dirty="0"/>
              <a:t>endelige versjonen for innlevering som lastes opp til DUO, skal være i </a:t>
            </a:r>
            <a:r>
              <a:rPr lang="nb-NO" dirty="0" smtClean="0"/>
              <a:t>PDF-format, sjekk </a:t>
            </a:r>
            <a:r>
              <a:rPr lang="nb-NO" dirty="0"/>
              <a:t>oppgaven nøye etter formatering, det kan være feil med figurer eller </a:t>
            </a:r>
            <a:r>
              <a:rPr lang="nb-NO" dirty="0" smtClean="0"/>
              <a:t>tabeller </a:t>
            </a:r>
          </a:p>
          <a:p>
            <a:r>
              <a:rPr lang="nb-NO" dirty="0" smtClean="0"/>
              <a:t>Når oppgaven er levert, er den låst for redigering</a:t>
            </a:r>
          </a:p>
          <a:p>
            <a:r>
              <a:rPr lang="nb-NO" dirty="0" smtClean="0"/>
              <a:t>Filen du leverer til trykking og i DUO skal være identiske 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92342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252" y="692696"/>
            <a:ext cx="7696200" cy="5403304"/>
          </a:xfrm>
        </p:spPr>
        <p:txBody>
          <a:bodyPr/>
          <a:lstStyle/>
          <a:p>
            <a:r>
              <a:rPr lang="nb-NO" sz="2400" dirty="0"/>
              <a:t>Bli kjent med Stiler og stilmaler i Word.</a:t>
            </a:r>
          </a:p>
          <a:p>
            <a:endParaRPr lang="nb-NO" sz="2400" dirty="0" smtClean="0"/>
          </a:p>
          <a:p>
            <a:endParaRPr lang="nb-NO" sz="2400" dirty="0" smtClean="0"/>
          </a:p>
          <a:p>
            <a:r>
              <a:rPr lang="nb-NO" sz="2400" dirty="0" smtClean="0"/>
              <a:t>Standard </a:t>
            </a:r>
            <a:r>
              <a:rPr lang="nb-NO" sz="2400" dirty="0"/>
              <a:t>tekst skal skives med malen er </a:t>
            </a:r>
            <a:r>
              <a:rPr lang="nb-NO" sz="2400" dirty="0" smtClean="0"/>
              <a:t>«</a:t>
            </a:r>
            <a:r>
              <a:rPr lang="nb-NO" sz="2400" dirty="0" err="1" smtClean="0"/>
              <a:t>Brodtekst</a:t>
            </a:r>
            <a:r>
              <a:rPr lang="nb-NO" sz="2400" dirty="0" smtClean="0"/>
              <a:t>», </a:t>
            </a:r>
            <a:r>
              <a:rPr lang="nb-NO" sz="2400" dirty="0"/>
              <a:t>(ikke bruk «Normal»). </a:t>
            </a:r>
            <a:endParaRPr lang="nb-NO" sz="2400" dirty="0" smtClean="0"/>
          </a:p>
          <a:p>
            <a:r>
              <a:rPr lang="nb-NO" sz="2400" dirty="0" smtClean="0"/>
              <a:t>Vær </a:t>
            </a:r>
            <a:r>
              <a:rPr lang="nb-NO" sz="2400" dirty="0"/>
              <a:t>konsekvent i bruk av overskriftsnivåer – 1DUO_Overskrift, 2DUO_Overskrift og 3DUO_Overskrift. Bruk 1DUO_Overskrift til kapitteloverskrifter. Disse kommer med i innholdsfortegnelsen når du oppdaterer denne.  Ikke skriv nummering selv, den kommer automatisk</a:t>
            </a:r>
            <a:r>
              <a:rPr lang="nb-NO" sz="2400" dirty="0" smtClean="0"/>
              <a:t>. Endrer du rekkefølge, endrer tallene seg automatisk. </a:t>
            </a:r>
          </a:p>
          <a:p>
            <a:r>
              <a:rPr lang="nb-NO" sz="2400" dirty="0" smtClean="0"/>
              <a:t>Ved klipp og lim fra annen tekst, ta aldri med formateringen, alltid velg «</a:t>
            </a:r>
            <a:r>
              <a:rPr lang="nb-NO" sz="2400" dirty="0" err="1" smtClean="0"/>
              <a:t>Use</a:t>
            </a:r>
            <a:r>
              <a:rPr lang="nb-NO" sz="2400" dirty="0" smtClean="0"/>
              <a:t> </a:t>
            </a:r>
            <a:r>
              <a:rPr lang="nb-NO" sz="2400" dirty="0" err="1" smtClean="0"/>
              <a:t>Destiantion</a:t>
            </a:r>
            <a:r>
              <a:rPr lang="nb-NO" sz="2400" dirty="0" smtClean="0"/>
              <a:t> </a:t>
            </a:r>
            <a:r>
              <a:rPr lang="nb-NO" sz="2400" dirty="0" err="1" smtClean="0"/>
              <a:t>Theme</a:t>
            </a:r>
            <a:r>
              <a:rPr lang="nb-NO" sz="2400" dirty="0" smtClean="0"/>
              <a:t>»   </a:t>
            </a:r>
            <a:endParaRPr lang="nb-NO" sz="2400" dirty="0"/>
          </a:p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6" y="1196752"/>
            <a:ext cx="48291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81" y="5733256"/>
            <a:ext cx="18764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146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836712"/>
            <a:ext cx="7696200" cy="4114800"/>
          </a:xfrm>
        </p:spPr>
        <p:txBody>
          <a:bodyPr/>
          <a:lstStyle/>
          <a:p>
            <a:r>
              <a:rPr lang="nb-NO" dirty="0"/>
              <a:t>Innholdsfortegnelsen blir generert automatisk ut fra hvilke stiler som er brukt i overskriftene. Derfor er det viktig at overskriftene i dokumentet har riktige stiler og riktig hierarki. Høyreklikk på Innholdsfortegnelsen for å oppdatere </a:t>
            </a:r>
            <a:r>
              <a:rPr lang="nb-NO" dirty="0" smtClean="0"/>
              <a:t>den (Update Field). Blir det feil i innholdsfortegnelsen så finn feilen i teksten , ikke flikk på innholdsfortegnelsen 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3" descr="Illustrasjon automatisk innholdsfortegnelse Wor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074" y="4293096"/>
            <a:ext cx="4111000" cy="2213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026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08720"/>
            <a:ext cx="7696200" cy="5187280"/>
          </a:xfrm>
        </p:spPr>
        <p:txBody>
          <a:bodyPr/>
          <a:lstStyle/>
          <a:p>
            <a:r>
              <a:rPr lang="nb-NO" dirty="0" smtClean="0"/>
              <a:t>Ved litteraturlisten står dere fritt med formatering, gjerne enkel linjeavstand og innrykk etter første linje, som vist her:</a:t>
            </a:r>
          </a:p>
          <a:p>
            <a:pPr marL="0" indent="0">
              <a:buNone/>
            </a:pPr>
            <a:r>
              <a:rPr lang="nb-NO" sz="1400" dirty="0" smtClean="0"/>
              <a:t>Andenæs, A.(2001). </a:t>
            </a:r>
            <a:r>
              <a:rPr lang="nb-NO" sz="1400" dirty="0"/>
              <a:t>Generalisering: Om ringvirkninger og gjenbruk av resultater fra </a:t>
            </a:r>
            <a:r>
              <a:rPr lang="nb-NO" sz="1400" dirty="0" smtClean="0"/>
              <a:t>en    </a:t>
            </a:r>
            <a:br>
              <a:rPr lang="nb-NO" sz="1400" dirty="0" smtClean="0"/>
            </a:br>
            <a:r>
              <a:rPr lang="nb-NO" sz="1400" dirty="0" smtClean="0"/>
              <a:t> 	kvalitativ undersøkelse. I Haavind H. </a:t>
            </a:r>
            <a:r>
              <a:rPr lang="nb-NO" sz="1400" dirty="0"/>
              <a:t>(red.) </a:t>
            </a:r>
            <a:r>
              <a:rPr lang="nb-NO" sz="1400" i="1" dirty="0"/>
              <a:t>Kjønn og fortolkende metode</a:t>
            </a:r>
            <a:r>
              <a:rPr lang="nb-NO" sz="1400" dirty="0" smtClean="0"/>
              <a:t>,</a:t>
            </a:r>
            <a:br>
              <a:rPr lang="nb-NO" sz="1400" dirty="0" smtClean="0"/>
            </a:br>
            <a:r>
              <a:rPr lang="nb-NO" sz="1400" dirty="0" smtClean="0"/>
              <a:t>  	</a:t>
            </a:r>
            <a:r>
              <a:rPr lang="nb-NO" sz="1400" dirty="0" err="1" smtClean="0"/>
              <a:t>Oslo:Gyldendal</a:t>
            </a:r>
            <a:r>
              <a:rPr lang="nb-NO" sz="1400" dirty="0" smtClean="0"/>
              <a:t> </a:t>
            </a:r>
            <a:r>
              <a:rPr lang="nb-NO" sz="1400" dirty="0"/>
              <a:t>Norsk </a:t>
            </a:r>
            <a:r>
              <a:rPr lang="nb-NO" sz="1400" dirty="0" smtClean="0"/>
              <a:t>Forlag</a:t>
            </a:r>
            <a:r>
              <a:rPr lang="nb-NO" sz="1400" dirty="0"/>
              <a:t>. </a:t>
            </a:r>
          </a:p>
          <a:p>
            <a:pPr marL="0" indent="0">
              <a:buNone/>
            </a:pPr>
            <a:endParaRPr lang="nb-NO" sz="1400" dirty="0" smtClean="0"/>
          </a:p>
          <a:p>
            <a:pPr marL="0" indent="0">
              <a:buNone/>
            </a:pPr>
            <a:r>
              <a:rPr lang="nb-NO" sz="1400" dirty="0" smtClean="0"/>
              <a:t>Holter, H. </a:t>
            </a:r>
            <a:r>
              <a:rPr lang="nb-NO" sz="1400" dirty="0"/>
              <a:t>og </a:t>
            </a:r>
            <a:r>
              <a:rPr lang="nb-NO" sz="1400" dirty="0" smtClean="0"/>
              <a:t>Kalleberg, R. (2009). </a:t>
            </a:r>
            <a:r>
              <a:rPr lang="nb-NO" sz="1400" i="1" dirty="0" smtClean="0"/>
              <a:t>Kvalitative </a:t>
            </a:r>
            <a:r>
              <a:rPr lang="nb-NO" sz="1400" i="1" dirty="0"/>
              <a:t>metoder og samfunnsforskning</a:t>
            </a:r>
            <a:r>
              <a:rPr lang="nb-NO" sz="1400" dirty="0"/>
              <a:t>, 2.utg. </a:t>
            </a:r>
            <a:r>
              <a:rPr lang="nb-NO" sz="1400" dirty="0" smtClean="0"/>
              <a:t> </a:t>
            </a:r>
            <a:r>
              <a:rPr lang="nb-NO" sz="1400" dirty="0"/>
              <a:t>Oslo: </a:t>
            </a:r>
            <a:r>
              <a:rPr lang="nb-NO" sz="1400" dirty="0" smtClean="0"/>
              <a:t> </a:t>
            </a:r>
            <a:br>
              <a:rPr lang="nb-NO" sz="1400" dirty="0" smtClean="0"/>
            </a:br>
            <a:r>
              <a:rPr lang="nb-NO" sz="1400" dirty="0" smtClean="0"/>
              <a:t> 	Universitetsforlaget</a:t>
            </a:r>
            <a:r>
              <a:rPr lang="nb-NO" sz="1400" dirty="0"/>
              <a:t>. </a:t>
            </a:r>
          </a:p>
          <a:p>
            <a:r>
              <a:rPr lang="nb-NO" dirty="0" smtClean="0"/>
              <a:t>En kort presentasjon av  APA står på emnesiden, men søk opp mer detaljerte beskrivelser dersom dere trenger dette, </a:t>
            </a:r>
            <a:r>
              <a:rPr lang="nb-NO" dirty="0" err="1" smtClean="0"/>
              <a:t>f.eks</a:t>
            </a:r>
            <a:r>
              <a:rPr lang="nb-NO" dirty="0"/>
              <a:t>:</a:t>
            </a:r>
            <a:br>
              <a:rPr lang="nb-NO" dirty="0"/>
            </a:br>
            <a:r>
              <a:rPr lang="nb-NO" dirty="0">
                <a:hlinkClick r:id="rId2"/>
              </a:rPr>
              <a:t>http://</a:t>
            </a:r>
            <a:r>
              <a:rPr lang="nb-NO" dirty="0" smtClean="0">
                <a:hlinkClick r:id="rId2"/>
              </a:rPr>
              <a:t>www.sv.uio.no/studier/ressurser/kildebruk/APA-guide</a:t>
            </a:r>
            <a:r>
              <a:rPr lang="nb-NO" dirty="0" smtClean="0"/>
              <a:t> </a:t>
            </a:r>
          </a:p>
          <a:p>
            <a:r>
              <a:rPr lang="nb-NO" dirty="0">
                <a:hlinkClick r:id="rId3"/>
              </a:rPr>
              <a:t>http://www.apastyle.org</a:t>
            </a:r>
            <a:r>
              <a:rPr lang="nb-NO" dirty="0" smtClean="0">
                <a:hlinkClick r:id="rId3"/>
              </a:rPr>
              <a:t>/</a:t>
            </a:r>
            <a:r>
              <a:rPr lang="nb-NO" dirty="0" smtClean="0"/>
              <a:t>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90830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908720"/>
            <a:ext cx="3760343" cy="5317489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44008" y="1140473"/>
            <a:ext cx="379302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Forsiden SKAL se slik ut, med:</a:t>
            </a:r>
          </a:p>
          <a:p>
            <a:endParaRPr lang="nb-NO" dirty="0"/>
          </a:p>
          <a:p>
            <a:pPr algn="ctr"/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Tittel</a:t>
            </a:r>
          </a:p>
          <a:p>
            <a:pPr algn="ctr"/>
            <a:r>
              <a:rPr lang="nb-NO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Evt</a:t>
            </a:r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Undertittel</a:t>
            </a:r>
          </a:p>
          <a:p>
            <a:pPr algn="ctr"/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Navn</a:t>
            </a:r>
          </a:p>
          <a:p>
            <a:pPr algn="ctr"/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nb-N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</a:t>
            </a:r>
          </a:p>
          <a:p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b-N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b-N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Masteroppgave i spesialpedagogikk</a:t>
            </a:r>
          </a:p>
          <a:p>
            <a:pPr algn="ctr"/>
            <a:r>
              <a:rPr lang="nb-N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Institutt for spesialpedagogikk</a:t>
            </a:r>
            <a:br>
              <a:rPr lang="nb-N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 utdanningsvitenskaplige fakultet</a:t>
            </a:r>
          </a:p>
          <a:p>
            <a:pPr algn="ctr"/>
            <a:endParaRPr lang="nb-N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b-N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UNIVERSITETET I OSLO</a:t>
            </a:r>
          </a:p>
          <a:p>
            <a:pPr algn="ctr"/>
            <a:endParaRPr lang="nb-N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b-N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Semester /år oppgaven er levert</a:t>
            </a:r>
            <a:endParaRPr lang="nb-N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0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Veiledning for DUO-malen:</a:t>
            </a:r>
          </a:p>
          <a:p>
            <a:r>
              <a:rPr lang="nb-NO" dirty="0">
                <a:hlinkClick r:id="rId2"/>
              </a:rPr>
              <a:t>http://</a:t>
            </a:r>
            <a:r>
              <a:rPr lang="nb-NO" dirty="0" smtClean="0">
                <a:hlinkClick r:id="rId2"/>
              </a:rPr>
              <a:t>www.ub.uio.no/publisere/studenter/maler/veiledning.html</a:t>
            </a:r>
            <a:r>
              <a:rPr lang="nb-NO" dirty="0" smtClean="0"/>
              <a:t> </a:t>
            </a:r>
          </a:p>
          <a:p>
            <a:r>
              <a:rPr lang="nb-NO" dirty="0" smtClean="0"/>
              <a:t>Hurtigstartguide: </a:t>
            </a:r>
          </a:p>
          <a:p>
            <a:r>
              <a:rPr lang="nb-NO" dirty="0">
                <a:hlinkClick r:id="rId3"/>
              </a:rPr>
              <a:t>http://</a:t>
            </a:r>
            <a:r>
              <a:rPr lang="nb-NO" dirty="0" smtClean="0">
                <a:hlinkClick r:id="rId3"/>
              </a:rPr>
              <a:t>www.ub.uio.no/publisere/studenter/maler/hurtigstart.html</a:t>
            </a:r>
            <a:r>
              <a:rPr lang="nb-NO" dirty="0" smtClean="0"/>
              <a:t> </a:t>
            </a:r>
          </a:p>
          <a:p>
            <a:r>
              <a:rPr lang="nb-NO" dirty="0" smtClean="0"/>
              <a:t>Hjelp ellers får du av Termvakta, på PC-stua 2.etg Helga Eng. 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5448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435</Words>
  <Application>Microsoft Office PowerPoint</Application>
  <PresentationFormat>On-screen Show (4:3)</PresentationFormat>
  <Paragraphs>46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Rayon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 Haugan</dc:creator>
  <cp:lastModifiedBy>hildefe</cp:lastModifiedBy>
  <cp:revision>38</cp:revision>
  <dcterms:created xsi:type="dcterms:W3CDTF">2010-09-06T10:11:12Z</dcterms:created>
  <dcterms:modified xsi:type="dcterms:W3CDTF">2012-11-21T09:54:31Z</dcterms:modified>
</cp:coreProperties>
</file>