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21"/>
  </p:notesMasterIdLst>
  <p:handoutMasterIdLst>
    <p:handoutMasterId r:id="rId22"/>
  </p:handoutMasterIdLst>
  <p:sldIdLst>
    <p:sldId id="256" r:id="rId6"/>
    <p:sldId id="263" r:id="rId7"/>
    <p:sldId id="264" r:id="rId8"/>
    <p:sldId id="339" r:id="rId9"/>
    <p:sldId id="337" r:id="rId10"/>
    <p:sldId id="261" r:id="rId11"/>
    <p:sldId id="259" r:id="rId12"/>
    <p:sldId id="260" r:id="rId13"/>
    <p:sldId id="343" r:id="rId14"/>
    <p:sldId id="271" r:id="rId15"/>
    <p:sldId id="276" r:id="rId16"/>
    <p:sldId id="342" r:id="rId17"/>
    <p:sldId id="329" r:id="rId18"/>
    <p:sldId id="338" r:id="rId19"/>
    <p:sldId id="315" r:id="rId20"/>
  </p:sldIdLst>
  <p:sldSz cx="9144000" cy="6858000" type="screen4x3"/>
  <p:notesSz cx="6858000" cy="9144000"/>
  <p:custDataLst>
    <p:tags r:id="rId23"/>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0" autoAdjust="0"/>
    <p:restoredTop sz="83110" autoAdjust="0"/>
  </p:normalViewPr>
  <p:slideViewPr>
    <p:cSldViewPr snapToGrid="0">
      <p:cViewPr varScale="1">
        <p:scale>
          <a:sx n="108" d="100"/>
          <a:sy n="108" d="100"/>
        </p:scale>
        <p:origin x="918" y="102"/>
      </p:cViewPr>
      <p:guideLst/>
    </p:cSldViewPr>
  </p:slid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8/11/2023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nb-NO" dirty="0"/>
              <a:t>Institutt for kulturstudier og orientalske</a:t>
            </a:r>
            <a:r>
              <a:rPr lang="nb-NO" baseline="0" dirty="0"/>
              <a:t> språk</a:t>
            </a:r>
          </a:p>
          <a:p>
            <a:r>
              <a:rPr lang="nb-NO" baseline="0" dirty="0"/>
              <a:t>Program for Asia- og Midtøsten-studier</a:t>
            </a:r>
          </a:p>
          <a:p>
            <a:r>
              <a:rPr lang="nb-NO" baseline="0" dirty="0"/>
              <a:t>Studieretning Midtøsten-studier med arabisk</a:t>
            </a:r>
            <a:endParaRPr lang="nb-NO" dirty="0"/>
          </a:p>
        </p:txBody>
      </p:sp>
      <p:sp>
        <p:nvSpPr>
          <p:cNvPr id="4" name="Slide Number Placeholder 3"/>
          <p:cNvSpPr>
            <a:spLocks noGrp="1"/>
          </p:cNvSpPr>
          <p:nvPr>
            <p:ph type="sldNum" sz="quarter" idx="10"/>
          </p:nvPr>
        </p:nvSpPr>
        <p:spPr/>
        <p:txBody>
          <a:bodyPr/>
          <a:lstStyle/>
          <a:p>
            <a:fld id="{91A200E6-D491-4884-9ADD-4B8EA0A7297D}" type="slidenum">
              <a:rPr lang="nb-NO" smtClean="0"/>
              <a:t>1</a:t>
            </a:fld>
            <a:endParaRPr lang="nb-NO"/>
          </a:p>
        </p:txBody>
      </p:sp>
    </p:spTree>
    <p:extLst>
      <p:ext uri="{BB962C8B-B14F-4D97-AF65-F5344CB8AC3E}">
        <p14:creationId xmlns:p14="http://schemas.microsoft.com/office/powerpoint/2010/main" val="152122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nb-NO" dirty="0"/>
              <a:t>Dragana</a:t>
            </a:r>
          </a:p>
        </p:txBody>
      </p:sp>
      <p:sp>
        <p:nvSpPr>
          <p:cNvPr id="4" name="Slide Number Placeholder 3"/>
          <p:cNvSpPr>
            <a:spLocks noGrp="1"/>
          </p:cNvSpPr>
          <p:nvPr>
            <p:ph type="sldNum" sz="quarter" idx="10"/>
          </p:nvPr>
        </p:nvSpPr>
        <p:spPr/>
        <p:txBody>
          <a:bodyPr/>
          <a:lstStyle/>
          <a:p>
            <a:fld id="{91A200E6-D491-4884-9ADD-4B8EA0A7297D}" type="slidenum">
              <a:rPr lang="nb-NO" smtClean="0"/>
              <a:t>2</a:t>
            </a:fld>
            <a:endParaRPr lang="nb-NO"/>
          </a:p>
        </p:txBody>
      </p:sp>
    </p:spTree>
    <p:extLst>
      <p:ext uri="{BB962C8B-B14F-4D97-AF65-F5344CB8AC3E}">
        <p14:creationId xmlns:p14="http://schemas.microsoft.com/office/powerpoint/2010/main" val="93679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nb-NO" dirty="0"/>
              <a:t>Ingrid</a:t>
            </a:r>
          </a:p>
        </p:txBody>
      </p:sp>
      <p:sp>
        <p:nvSpPr>
          <p:cNvPr id="4" name="Slide Number Placeholder 3"/>
          <p:cNvSpPr>
            <a:spLocks noGrp="1"/>
          </p:cNvSpPr>
          <p:nvPr>
            <p:ph type="sldNum" sz="quarter" idx="10"/>
          </p:nvPr>
        </p:nvSpPr>
        <p:spPr/>
        <p:txBody>
          <a:bodyPr/>
          <a:lstStyle/>
          <a:p>
            <a:fld id="{91A200E6-D491-4884-9ADD-4B8EA0A7297D}" type="slidenum">
              <a:rPr lang="nb-NO" smtClean="0"/>
              <a:t>3</a:t>
            </a:fld>
            <a:endParaRPr lang="nb-NO"/>
          </a:p>
        </p:txBody>
      </p:sp>
    </p:spTree>
    <p:extLst>
      <p:ext uri="{BB962C8B-B14F-4D97-AF65-F5344CB8AC3E}">
        <p14:creationId xmlns:p14="http://schemas.microsoft.com/office/powerpoint/2010/main" val="13143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Ingrid</a:t>
            </a:r>
          </a:p>
        </p:txBody>
      </p:sp>
      <p:sp>
        <p:nvSpPr>
          <p:cNvPr id="4" name="Plassholder for lysbildenummer 3"/>
          <p:cNvSpPr>
            <a:spLocks noGrp="1"/>
          </p:cNvSpPr>
          <p:nvPr>
            <p:ph type="sldNum" sz="quarter" idx="5"/>
          </p:nvPr>
        </p:nvSpPr>
        <p:spPr/>
        <p:txBody>
          <a:bodyPr/>
          <a:lstStyle/>
          <a:p>
            <a:fld id="{EA72985F-36CD-4D87-8C89-674A558E8057}" type="slidenum">
              <a:rPr lang="en-US" smtClean="0"/>
              <a:t>4</a:t>
            </a:fld>
            <a:endParaRPr lang="en-US"/>
          </a:p>
        </p:txBody>
      </p:sp>
    </p:spTree>
    <p:extLst>
      <p:ext uri="{BB962C8B-B14F-4D97-AF65-F5344CB8AC3E}">
        <p14:creationId xmlns:p14="http://schemas.microsoft.com/office/powerpoint/2010/main" val="235506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0" y="742950"/>
            <a:ext cx="4953000" cy="3714750"/>
          </a:xfrm>
        </p:spPr>
      </p:sp>
      <p:sp>
        <p:nvSpPr>
          <p:cNvPr id="3" name="Plassholder for notater 2"/>
          <p:cNvSpPr>
            <a:spLocks noGrp="1"/>
          </p:cNvSpPr>
          <p:nvPr>
            <p:ph type="body" idx="1"/>
          </p:nvPr>
        </p:nvSpPr>
        <p:spPr/>
        <p:txBody>
          <a:bodyPr/>
          <a:lstStyle/>
          <a:p>
            <a:r>
              <a:rPr lang="nb-NO" dirty="0"/>
              <a:t>Dragana </a:t>
            </a:r>
          </a:p>
        </p:txBody>
      </p:sp>
      <p:sp>
        <p:nvSpPr>
          <p:cNvPr id="4" name="Plassholder for lysbildenummer 3"/>
          <p:cNvSpPr>
            <a:spLocks noGrp="1"/>
          </p:cNvSpPr>
          <p:nvPr>
            <p:ph type="sldNum" sz="quarter" idx="5"/>
          </p:nvPr>
        </p:nvSpPr>
        <p:spPr/>
        <p:txBody>
          <a:bodyPr/>
          <a:lstStyle/>
          <a:p>
            <a:fld id="{91A200E6-D491-4884-9ADD-4B8EA0A7297D}" type="slidenum">
              <a:rPr lang="nb-NO" smtClean="0"/>
              <a:t>5</a:t>
            </a:fld>
            <a:endParaRPr lang="nb-NO"/>
          </a:p>
        </p:txBody>
      </p:sp>
    </p:spTree>
    <p:extLst>
      <p:ext uri="{BB962C8B-B14F-4D97-AF65-F5344CB8AC3E}">
        <p14:creationId xmlns:p14="http://schemas.microsoft.com/office/powerpoint/2010/main" val="180232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71600" y="1143000"/>
            <a:ext cx="4114800" cy="3086100"/>
          </a:xfrm>
        </p:spPr>
      </p:sp>
      <p:sp>
        <p:nvSpPr>
          <p:cNvPr id="3" name="Plassholder for notater 2"/>
          <p:cNvSpPr>
            <a:spLocks noGrp="1"/>
          </p:cNvSpPr>
          <p:nvPr>
            <p:ph type="body" idx="1"/>
          </p:nvPr>
        </p:nvSpPr>
        <p:spPr/>
        <p:txBody>
          <a:bodyPr/>
          <a:lstStyle/>
          <a:p>
            <a:r>
              <a:rPr lang="nb-NO" dirty="0"/>
              <a:t>Slik ser Mine studier ut for alle nye studenter på bachelorprogram og årsenheter. </a:t>
            </a:r>
          </a:p>
        </p:txBody>
      </p:sp>
      <p:sp>
        <p:nvSpPr>
          <p:cNvPr id="4" name="Plassholder for lysbildenummer 3"/>
          <p:cNvSpPr>
            <a:spLocks noGrp="1"/>
          </p:cNvSpPr>
          <p:nvPr>
            <p:ph type="sldNum" sz="quarter" idx="5"/>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111847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0" y="742950"/>
            <a:ext cx="4953000" cy="371475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1A200E6-D491-4884-9ADD-4B8EA0A7297D}" type="slidenum">
              <a:rPr lang="nb-NO" smtClean="0"/>
              <a:t>10</a:t>
            </a:fld>
            <a:endParaRPr lang="nb-NO"/>
          </a:p>
        </p:txBody>
      </p:sp>
    </p:spTree>
    <p:extLst>
      <p:ext uri="{BB962C8B-B14F-4D97-AF65-F5344CB8AC3E}">
        <p14:creationId xmlns:p14="http://schemas.microsoft.com/office/powerpoint/2010/main" val="428005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0" y="742950"/>
            <a:ext cx="4953000" cy="371475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1A200E6-D491-4884-9ADD-4B8EA0A7297D}" type="slidenum">
              <a:rPr lang="nb-NO" smtClean="0"/>
              <a:t>11</a:t>
            </a:fld>
            <a:endParaRPr lang="nb-NO"/>
          </a:p>
        </p:txBody>
      </p:sp>
    </p:spTree>
    <p:extLst>
      <p:ext uri="{BB962C8B-B14F-4D97-AF65-F5344CB8AC3E}">
        <p14:creationId xmlns:p14="http://schemas.microsoft.com/office/powerpoint/2010/main" val="28967265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4657410" y="0"/>
            <a:ext cx="448659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46574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89211" y="5457092"/>
            <a:ext cx="769077"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89212" y="5457096"/>
            <a:ext cx="769066"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14301" y="-13141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289585" y="381857"/>
            <a:ext cx="4214687" cy="1116919"/>
          </a:xfrm>
          <a:blipFill>
            <a:blip r:embed="rId7">
              <a:extLst>
                <a:ext uri="{96DAC541-7B7A-43D3-8B79-37D633B846F1}">
                  <asvg:svgBlip xmlns:asvg="http://schemas.microsoft.com/office/drawing/2016/SVG/main" r:embed="rId8"/>
                </a:ext>
              </a:extLst>
            </a:blip>
            <a:stretch>
              <a:fillRect/>
            </a:stretch>
          </a:blipFill>
        </p:spPr>
        <p:txBody>
          <a:bodyPr/>
          <a:lstStyle>
            <a:lvl1pPr>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8089211" y="5457095"/>
            <a:ext cx="769077"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284278" y="2235878"/>
            <a:ext cx="4287722" cy="1796624"/>
          </a:xfrm>
        </p:spPr>
        <p:txBody>
          <a:bodyPr/>
          <a:lstStyle>
            <a:lvl1pPr>
              <a:lnSpc>
                <a:spcPct val="100000"/>
              </a:lnSpc>
              <a:defRPr sz="3375"/>
            </a:lvl1pPr>
          </a:lstStyle>
          <a:p>
            <a:r>
              <a:rPr lang="nb-NO"/>
              <a:t>Klikk for å redigere tittelstil</a:t>
            </a:r>
            <a:endParaRPr lang="en-US" dirty="0"/>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284278" y="4237773"/>
            <a:ext cx="428772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287851" y="5199016"/>
            <a:ext cx="4287722" cy="258079"/>
          </a:xfrm>
        </p:spPr>
        <p:txBody>
          <a:bodyPr/>
          <a:lstStyle>
            <a:lvl1pPr marL="0" indent="0" algn="l">
              <a:spcBef>
                <a:spcPts val="0"/>
              </a:spcBef>
              <a:buNone/>
              <a:defRPr sz="1313"/>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287851" y="5456308"/>
            <a:ext cx="4287722" cy="226283"/>
          </a:xfrm>
        </p:spPr>
        <p:txBody>
          <a:bodyPr/>
          <a:lstStyle>
            <a:lvl1pPr marL="0" indent="0">
              <a:buNone/>
              <a:defRPr sz="1313"/>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287851" y="5723039"/>
            <a:ext cx="4287722" cy="226283"/>
          </a:xfrm>
        </p:spPr>
        <p:txBody>
          <a:bodyPr/>
          <a:lstStyle>
            <a:lvl1pPr marL="0" indent="0">
              <a:buNone/>
              <a:defRPr sz="1313"/>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284278" y="6216637"/>
            <a:ext cx="4287722"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4660981" y="0"/>
            <a:ext cx="4480466" cy="6858000"/>
          </a:xfrm>
          <a:solidFill>
            <a:schemeClr val="accent4"/>
          </a:solidFill>
        </p:spPr>
        <p:txBody>
          <a:bodyPr/>
          <a:lstStyle>
            <a:lvl1pPr marL="0" indent="0">
              <a:buNone/>
              <a:defRPr sz="15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4657410" y="0"/>
            <a:ext cx="448659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4279" y="5945262"/>
            <a:ext cx="1559049"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287136" y="341461"/>
            <a:ext cx="3803668" cy="207999"/>
          </a:xfrm>
          <a:solidFill>
            <a:srgbClr val="0000FE">
              <a:alpha val="0"/>
            </a:srgbClr>
          </a:solidFill>
        </p:spPr>
        <p:txBody>
          <a:bodyPr/>
          <a:lstStyle>
            <a:lvl1pPr marL="0" indent="0">
              <a:buNone/>
              <a:defRPr sz="9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284280" y="653143"/>
            <a:ext cx="3806525" cy="1973624"/>
          </a:xfrm>
        </p:spPr>
        <p:txBody>
          <a:bodyPr/>
          <a:lstStyle>
            <a:lvl1pPr marL="0" indent="0">
              <a:buNone/>
              <a:defRPr lang="en-US" sz="3376" kern="1200" dirty="0">
                <a:solidFill>
                  <a:schemeClr val="tx1"/>
                </a:solidFill>
                <a:latin typeface="+mj-lt"/>
                <a:ea typeface="+mj-ea"/>
                <a:cs typeface="+mj-cs"/>
              </a:defRPr>
            </a:lvl1pPr>
          </a:lstStyle>
          <a:p>
            <a:pPr lvl="0"/>
            <a:r>
              <a:rPr lang="nb-NO" sz="3376"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284279" y="4112584"/>
            <a:ext cx="3810096" cy="226283"/>
          </a:xfrm>
        </p:spPr>
        <p:txBody>
          <a:bodyPr/>
          <a:lstStyle>
            <a:lvl1pPr marL="0" indent="0">
              <a:buNone/>
              <a:defRPr sz="1313"/>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287851" y="4379315"/>
            <a:ext cx="3806525" cy="226283"/>
          </a:xfrm>
        </p:spPr>
        <p:txBody>
          <a:bodyPr/>
          <a:lstStyle>
            <a:lvl1pPr marL="0" indent="0">
              <a:buNone/>
              <a:defRPr sz="1313"/>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287852" y="4646046"/>
            <a:ext cx="3806525" cy="226283"/>
          </a:xfrm>
        </p:spPr>
        <p:txBody>
          <a:bodyPr/>
          <a:lstStyle>
            <a:lvl1pPr marL="0" indent="0">
              <a:buNone/>
              <a:defRPr sz="1313"/>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284280" y="5135121"/>
            <a:ext cx="3806525"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4660981" y="0"/>
            <a:ext cx="4480466" cy="6858000"/>
          </a:xfrm>
          <a:solidFill>
            <a:schemeClr val="accent4"/>
          </a:solidFill>
        </p:spPr>
        <p:txBody>
          <a:bodyPr/>
          <a:lstStyle>
            <a:lvl1pPr marL="0" indent="0">
              <a:buNone/>
              <a:defRPr sz="15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4657410" y="0"/>
            <a:ext cx="4486590" cy="6858000"/>
          </a:xfrm>
          <a:prstGeom prst="rect">
            <a:avLst/>
          </a:prstGeom>
        </p:spPr>
        <p:txBody>
          <a:bodyPr lIns="0" tIns="0" rIns="0" bIns="0"/>
          <a:lstStyle/>
          <a:p>
            <a:r>
              <a:rPr lang="nb-NO"/>
              <a:t>Klikk på ikonet for å legge til et bilde</a:t>
            </a:r>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4279" y="5945262"/>
            <a:ext cx="1559049"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1" y="-15046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287136" y="341461"/>
            <a:ext cx="3803668" cy="207999"/>
          </a:xfrm>
          <a:solidFill>
            <a:srgbClr val="0000FE">
              <a:alpha val="0"/>
            </a:srgbClr>
          </a:solidFill>
        </p:spPr>
        <p:txBody>
          <a:bodyPr/>
          <a:lstStyle>
            <a:lvl1pPr marL="0" indent="0">
              <a:buNone/>
              <a:defRPr sz="9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284280" y="653143"/>
            <a:ext cx="3806525" cy="1204686"/>
          </a:xfrm>
        </p:spPr>
        <p:txBody>
          <a:bodyPr/>
          <a:lstStyle>
            <a:lvl1pPr marL="0" indent="0">
              <a:buNone/>
              <a:defRPr lang="en-US" sz="15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284279" y="2302849"/>
            <a:ext cx="3810096" cy="1702414"/>
          </a:xfrm>
        </p:spPr>
        <p:txBody>
          <a:bodyPr/>
          <a:lstStyle>
            <a:lvl1pPr marL="0" indent="0">
              <a:buNone/>
              <a:defRPr sz="3375"/>
            </a:lvl1pPr>
          </a:lstStyle>
          <a:p>
            <a:pPr lvl="0"/>
            <a:r>
              <a:rPr lang="nb-NO"/>
              <a:t>Klikk for å redigere tekststiler i malen</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284279" y="4112584"/>
            <a:ext cx="3810096" cy="226283"/>
          </a:xfrm>
        </p:spPr>
        <p:txBody>
          <a:bodyPr/>
          <a:lstStyle>
            <a:lvl1pPr marL="0" indent="0">
              <a:buNone/>
              <a:defRPr sz="1313"/>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287851" y="4379315"/>
            <a:ext cx="3806525" cy="226283"/>
          </a:xfrm>
        </p:spPr>
        <p:txBody>
          <a:bodyPr/>
          <a:lstStyle>
            <a:lvl1pPr marL="0" indent="0">
              <a:buNone/>
              <a:defRPr sz="1313"/>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287852" y="4646046"/>
            <a:ext cx="3806525" cy="226283"/>
          </a:xfrm>
        </p:spPr>
        <p:txBody>
          <a:bodyPr/>
          <a:lstStyle>
            <a:lvl1pPr marL="0" indent="0">
              <a:buNone/>
              <a:defRPr sz="1313"/>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284280" y="5135121"/>
            <a:ext cx="3806525"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270035" y="2503596"/>
            <a:ext cx="2788239" cy="1325563"/>
          </a:xfrm>
        </p:spPr>
        <p:txBody>
          <a:bodyPr/>
          <a:lstStyle>
            <a:lvl1pPr>
              <a:defRPr sz="3376"/>
            </a:lvl1pPr>
          </a:lstStyle>
          <a:p>
            <a:r>
              <a:rPr lang="nb-NO" noProof="0"/>
              <a:t>Klikk for å redigere tittelstil</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4502000" y="1768008"/>
            <a:ext cx="4397376" cy="4351338"/>
          </a:xfrm>
          <a:prstGeom prst="rect">
            <a:avLst/>
          </a:prstGeom>
        </p:spPr>
        <p:txBody>
          <a:bodyPr lIns="0" tIns="0" rIns="0" bIns="0"/>
          <a:lstStyle>
            <a:lvl1pPr marL="0" indent="0" algn="l">
              <a:lnSpc>
                <a:spcPct val="100000"/>
              </a:lnSpc>
              <a:spcBef>
                <a:spcPts val="0"/>
              </a:spcBef>
              <a:spcAft>
                <a:spcPts val="0"/>
              </a:spcAft>
              <a:buClrTx/>
              <a:buFontTx/>
              <a:buNone/>
              <a:defRPr sz="3376" b="0" i="0" u="none" cap="none">
                <a:solidFill>
                  <a:srgbClr val="000000"/>
                </a:solidFill>
                <a:latin typeface="+mn-lt"/>
              </a:defRPr>
            </a:lvl1pPr>
            <a:lvl2pPr marL="0" indent="0" algn="l">
              <a:lnSpc>
                <a:spcPct val="100000"/>
              </a:lnSpc>
              <a:spcBef>
                <a:spcPts val="0"/>
              </a:spcBef>
              <a:spcAft>
                <a:spcPts val="0"/>
              </a:spcAft>
              <a:buClrTx/>
              <a:buFontTx/>
              <a:buNone/>
              <a:defRPr sz="3376" b="0" i="0" u="none" cap="none">
                <a:solidFill>
                  <a:srgbClr val="000000"/>
                </a:solidFill>
                <a:latin typeface="+mn-lt"/>
              </a:defRPr>
            </a:lvl2pPr>
            <a:lvl3pPr marL="0" indent="0" algn="l">
              <a:lnSpc>
                <a:spcPct val="100000"/>
              </a:lnSpc>
              <a:spcBef>
                <a:spcPts val="0"/>
              </a:spcBef>
              <a:spcAft>
                <a:spcPts val="0"/>
              </a:spcAft>
              <a:buClrTx/>
              <a:buFontTx/>
              <a:buNone/>
              <a:defRPr sz="3376" b="0" i="0" u="none" cap="none">
                <a:solidFill>
                  <a:srgbClr val="000000"/>
                </a:solidFill>
                <a:latin typeface="+mn-lt"/>
              </a:defRPr>
            </a:lvl3pPr>
            <a:lvl4pPr marL="0" indent="0" algn="l">
              <a:lnSpc>
                <a:spcPct val="100000"/>
              </a:lnSpc>
              <a:spcBef>
                <a:spcPts val="0"/>
              </a:spcBef>
              <a:spcAft>
                <a:spcPts val="0"/>
              </a:spcAft>
              <a:buClrTx/>
              <a:buFontTx/>
              <a:buNone/>
              <a:defRPr sz="3376"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270035" y="2503596"/>
            <a:ext cx="2788239" cy="1325563"/>
          </a:xfrm>
        </p:spPr>
        <p:txBody>
          <a:bodyPr/>
          <a:lstStyle>
            <a:lvl1pPr>
              <a:defRPr sz="3376"/>
            </a:lvl1pPr>
          </a:lstStyle>
          <a:p>
            <a:r>
              <a:rPr lang="nb-NO" noProof="0"/>
              <a:t>Klikk for å redigere tittelstil</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3552537" y="881598"/>
            <a:ext cx="2227510" cy="1528506"/>
          </a:xfrm>
          <a:prstGeom prst="rect">
            <a:avLst/>
          </a:prstGeom>
        </p:spPr>
        <p:txBody>
          <a:bodyPr lIns="0" tIns="0" rIns="0" bIns="0"/>
          <a:lstStyle>
            <a:lvl1pPr marL="0" indent="0">
              <a:buFont typeface="Arial" panose="020B0604020202020204" pitchFamily="34" charset="0"/>
              <a:buChar char="​"/>
              <a:defRPr sz="2251"/>
            </a:lvl1pPr>
            <a:lvl2pPr marL="387626" indent="-92888">
              <a:spcBef>
                <a:spcPts val="105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6310383" y="881598"/>
            <a:ext cx="2227510" cy="1528506"/>
          </a:xfrm>
          <a:prstGeom prst="rect">
            <a:avLst/>
          </a:prstGeom>
        </p:spPr>
        <p:txBody>
          <a:bodyPr lIns="0" tIns="0" rIns="0" bIns="0"/>
          <a:lstStyle>
            <a:lvl1pPr marL="0" indent="0">
              <a:buFont typeface="Arial" panose="020B0604020202020204" pitchFamily="34" charset="0"/>
              <a:buChar char="​"/>
              <a:defRPr sz="2251"/>
            </a:lvl1pPr>
            <a:lvl2pPr marL="387626" indent="-92888">
              <a:spcBef>
                <a:spcPts val="105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3552537" y="2527399"/>
            <a:ext cx="2227510" cy="1528506"/>
          </a:xfrm>
          <a:prstGeom prst="rect">
            <a:avLst/>
          </a:prstGeom>
        </p:spPr>
        <p:txBody>
          <a:bodyPr lIns="0" tIns="0" rIns="0" bIns="0"/>
          <a:lstStyle>
            <a:lvl1pPr marL="0" indent="0">
              <a:buFont typeface="Arial" panose="020B0604020202020204" pitchFamily="34" charset="0"/>
              <a:buChar char="​"/>
              <a:defRPr sz="2251"/>
            </a:lvl1pPr>
            <a:lvl2pPr marL="387626" indent="-92888">
              <a:spcBef>
                <a:spcPts val="105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6310383" y="2527399"/>
            <a:ext cx="2227510" cy="1528506"/>
          </a:xfrm>
          <a:prstGeom prst="rect">
            <a:avLst/>
          </a:prstGeom>
        </p:spPr>
        <p:txBody>
          <a:bodyPr lIns="0" tIns="0" rIns="0" bIns="0"/>
          <a:lstStyle>
            <a:lvl1pPr marL="0" indent="0">
              <a:buFont typeface="Arial" panose="020B0604020202020204" pitchFamily="34" charset="0"/>
              <a:buChar char="​"/>
              <a:defRPr sz="2251"/>
            </a:lvl1pPr>
            <a:lvl2pPr marL="387626" indent="-92888">
              <a:spcBef>
                <a:spcPts val="105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3552537" y="4173201"/>
            <a:ext cx="2227510" cy="1528506"/>
          </a:xfrm>
          <a:prstGeom prst="rect">
            <a:avLst/>
          </a:prstGeom>
        </p:spPr>
        <p:txBody>
          <a:bodyPr lIns="0" tIns="0" rIns="0" bIns="0"/>
          <a:lstStyle>
            <a:lvl1pPr marL="0" indent="0">
              <a:buFont typeface="Arial" panose="020B0604020202020204" pitchFamily="34" charset="0"/>
              <a:buChar char="​"/>
              <a:defRPr sz="2251"/>
            </a:lvl1pPr>
            <a:lvl2pPr marL="387626" indent="-92888">
              <a:spcBef>
                <a:spcPts val="105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6310385" y="4173201"/>
            <a:ext cx="2227510" cy="1528506"/>
          </a:xfrm>
          <a:prstGeom prst="rect">
            <a:avLst/>
          </a:prstGeom>
        </p:spPr>
        <p:txBody>
          <a:bodyPr lIns="0" tIns="0" rIns="0" bIns="0"/>
          <a:lstStyle>
            <a:lvl1pPr marL="0" indent="0">
              <a:buFont typeface="Arial" panose="020B0604020202020204" pitchFamily="34" charset="0"/>
              <a:buChar char="​"/>
              <a:defRPr sz="2251"/>
            </a:lvl1pPr>
            <a:lvl2pPr marL="387626" indent="-92888">
              <a:spcBef>
                <a:spcPts val="105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2" y="0"/>
            <a:ext cx="9143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285752" y="6280142"/>
            <a:ext cx="765947"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1" y="-1442711"/>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3730003" y="-1442711"/>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addin_background</a:t>
            </a:r>
            <a:endParaRPr lang="nb-NO" sz="675"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143000" y="3151019"/>
            <a:ext cx="6858000" cy="1878763"/>
          </a:xfrm>
        </p:spPr>
        <p:txBody>
          <a:bodyPr wrap="none" anchor="t"/>
          <a:lstStyle>
            <a:lvl1pPr algn="ctr">
              <a:defRPr sz="3376">
                <a:highlight>
                  <a:srgbClr val="FFFFFF"/>
                </a:highlight>
              </a:defRPr>
            </a:lvl1pPr>
          </a:lstStyle>
          <a:p>
            <a:r>
              <a:rPr lang="nb-NO" noProof="0"/>
              <a:t>Klikk for å redigere tittelstil</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143000" y="1144304"/>
            <a:ext cx="6858000" cy="1655762"/>
          </a:xfrm>
        </p:spPr>
        <p:txBody>
          <a:bodyPr wrap="none" bIns="0" anchor="b"/>
          <a:lstStyle>
            <a:lvl1pPr marL="0" indent="0" algn="ctr">
              <a:buNone/>
              <a:defRPr sz="1313">
                <a:highlight>
                  <a:srgbClr val="FFFFFF"/>
                </a:highligh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noProof="0"/>
              <a:t>Klikk for å redigere undertittelstil i malen</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2" y="0"/>
            <a:ext cx="9143999" cy="6858000"/>
          </a:xfrm>
          <a:prstGeom prst="rect">
            <a:avLst/>
          </a:prstGeom>
          <a:solidFill>
            <a:schemeClr val="accent6"/>
          </a:solidFill>
        </p:spPr>
        <p:txBody>
          <a:bodyPr lIns="0" tIns="0" rIns="0" bIns="0"/>
          <a:lstStyle>
            <a:lvl1pPr>
              <a:buNone/>
              <a:defRPr>
                <a:solidFill>
                  <a:schemeClr val="bg1"/>
                </a:solidFill>
              </a:defRPr>
            </a:lvl1pPr>
          </a:lstStyle>
          <a:p>
            <a:pPr marL="94079" marR="0" lvl="0" indent="-94079" algn="l" defTabSz="685835" rtl="0" eaLnBrk="1" fontAlgn="auto" latinLnBrk="0" hangingPunct="1">
              <a:lnSpc>
                <a:spcPct val="100000"/>
              </a:lnSpc>
              <a:spcBef>
                <a:spcPts val="863"/>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285752" y="6280142"/>
            <a:ext cx="765947"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1823201"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Addin_background</a:t>
            </a:r>
            <a:endParaRPr lang="nb-NO" sz="675"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1937502" y="-13602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3760702" y="-13602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7407106" y="-13602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14301"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1993108"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3844303"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5695501"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Addin_background</a:t>
            </a:r>
            <a:endParaRPr lang="nb-NO" sz="675" dirty="0"/>
          </a:p>
        </p:txBody>
      </p:sp>
      <p:sp>
        <p:nvSpPr>
          <p:cNvPr id="2" name="Title 1"/>
          <p:cNvSpPr>
            <a:spLocks noGrp="1"/>
          </p:cNvSpPr>
          <p:nvPr>
            <p:ph type="ctrTitle" hasCustomPrompt="1"/>
          </p:nvPr>
        </p:nvSpPr>
        <p:spPr>
          <a:xfrm>
            <a:off x="1143000" y="2057641"/>
            <a:ext cx="6858000" cy="2733991"/>
          </a:xfrm>
        </p:spPr>
        <p:txBody>
          <a:bodyPr anchor="ctr"/>
          <a:lstStyle>
            <a:lvl1pPr algn="ctr">
              <a:lnSpc>
                <a:spcPct val="100000"/>
              </a:lnSpc>
              <a:defRPr sz="3376">
                <a:solidFill>
                  <a:schemeClr val="tx1"/>
                </a:solidFill>
                <a:highlight>
                  <a:srgbClr val="FFFFFF"/>
                </a:highlight>
              </a:defRPr>
            </a:lvl1pPr>
          </a:lstStyle>
          <a:p>
            <a:r>
              <a:rPr lang="nb-NO" noProof="0" dirty="0"/>
              <a:t>Sitat</a:t>
            </a:r>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405051" y="3"/>
            <a:ext cx="270034"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3"/>
            <a:ext cx="270034"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8873967" y="482942"/>
            <a:ext cx="270034"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6"/>
            <a:ext cx="877850"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8"/>
            <a:ext cx="877850"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270034" y="1082729"/>
            <a:ext cx="8603933" cy="494749"/>
          </a:xfrm>
        </p:spPr>
        <p:txBody>
          <a:bodyPr anchor="t"/>
          <a:lstStyle>
            <a:lvl1pPr marL="0" indent="0" algn="l">
              <a:buNone/>
              <a:defRPr sz="135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a:t>Klikk for å redigere undertittelstil i malen</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270034" y="1757501"/>
            <a:ext cx="8603933" cy="4301103"/>
          </a:xfrm>
          <a:effectLst>
            <a:outerShdw blurRad="50800" dist="50800" dir="5400000" algn="ctr" rotWithShape="0">
              <a:srgbClr val="010000">
                <a:alpha val="0"/>
              </a:srgbClr>
            </a:outerShdw>
          </a:effectLst>
        </p:spPr>
        <p:txBody>
          <a:bodyPr/>
          <a:lstStyle>
            <a:lvl1pPr>
              <a:defRPr sz="1800"/>
            </a:lvl1pPr>
            <a:lvl2pPr>
              <a:defRPr sz="1500"/>
            </a:lvl2pPr>
            <a:lvl3pPr>
              <a:defRPr sz="1500"/>
            </a:lvl3pPr>
            <a:lvl4pPr>
              <a:defRPr sz="1500"/>
            </a:lvl4pPr>
            <a:lvl5pPr>
              <a:defRPr sz="15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270034" y="1082729"/>
            <a:ext cx="4116910" cy="494749"/>
          </a:xfrm>
        </p:spPr>
        <p:txBody>
          <a:bodyPr anchor="t"/>
          <a:lstStyle>
            <a:lvl1pPr marL="0" indent="0" algn="l">
              <a:buNone/>
              <a:defRPr sz="135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a:t>Klikk for å redigere undertittelstil i malen</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270034" y="1757501"/>
            <a:ext cx="4116910" cy="4301103"/>
          </a:xfrm>
          <a:effectLst>
            <a:outerShdw blurRad="50800" dist="50800" dir="5400000" algn="ctr" rotWithShape="0">
              <a:srgbClr val="010000">
                <a:alpha val="0"/>
              </a:srgbClr>
            </a:outerShdw>
          </a:effectLst>
        </p:spPr>
        <p:txBody>
          <a:bodyPr/>
          <a:lstStyle>
            <a:lvl1pPr>
              <a:defRPr sz="1800"/>
            </a:lvl1pPr>
            <a:lvl2pPr>
              <a:defRPr sz="1500"/>
            </a:lvl2pPr>
            <a:lvl3pPr>
              <a:defRPr sz="1500"/>
            </a:lvl3pPr>
            <a:lvl4pPr>
              <a:defRPr sz="1500"/>
            </a:lvl4pPr>
            <a:lvl5pPr>
              <a:defRPr sz="15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4757057" y="1076626"/>
            <a:ext cx="4116910" cy="494749"/>
          </a:xfrm>
        </p:spPr>
        <p:txBody>
          <a:bodyPr/>
          <a:lstStyle>
            <a:lvl1pPr marL="0" indent="0">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4757057" y="1757501"/>
            <a:ext cx="4116910" cy="4301395"/>
          </a:xfrm>
          <a:effectLst>
            <a:outerShdw blurRad="50800" dist="50800" dir="5400000" algn="ctr" rotWithShape="0">
              <a:srgbClr val="010000">
                <a:alpha val="0"/>
              </a:srgbClr>
            </a:outerShdw>
          </a:effectLst>
        </p:spPr>
        <p:txBody>
          <a:bodyPr/>
          <a:lstStyle>
            <a:lvl1pPr>
              <a:defRPr sz="1800"/>
            </a:lvl1pPr>
            <a:lvl2pPr>
              <a:defRPr sz="1500"/>
            </a:lvl2pPr>
            <a:lvl3pPr>
              <a:defRPr sz="1500"/>
            </a:lvl3pPr>
            <a:lvl4pPr>
              <a:defRPr sz="1500"/>
            </a:lvl4pPr>
            <a:lvl5pPr>
              <a:defRPr sz="15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270034" y="360045"/>
            <a:ext cx="4116911" cy="542658"/>
          </a:xfrm>
        </p:spPr>
        <p:txBody>
          <a:bodyPr/>
          <a:lstStyle>
            <a:lvl1pPr>
              <a:defRPr sz="2625"/>
            </a:lvl1pPr>
          </a:lstStyle>
          <a:p>
            <a:r>
              <a:rPr lang="nb-NO" noProof="0"/>
              <a:t>Klikk for å redigere tittelstil</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270034" y="1082729"/>
            <a:ext cx="4116911" cy="494749"/>
          </a:xfrm>
        </p:spPr>
        <p:txBody>
          <a:bodyPr anchor="t"/>
          <a:lstStyle>
            <a:lvl1pPr marL="0" indent="0" algn="l">
              <a:buNone/>
              <a:defRPr sz="135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270034" y="1757502"/>
            <a:ext cx="4116911"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5759416" y="360045"/>
            <a:ext cx="3114551" cy="5325998"/>
          </a:xfrm>
          <a:noFill/>
        </p:spPr>
        <p:txBody>
          <a:bodyPr/>
          <a:lstStyle>
            <a:lvl1pPr>
              <a:buNone/>
              <a:defRPr/>
            </a:lvl1pPr>
          </a:lstStyle>
          <a:p>
            <a:r>
              <a:rPr lang="nb-NO"/>
              <a:t>Klikk på ikonet for å legge til et bilde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5759415" y="5870278"/>
            <a:ext cx="3114551" cy="182608"/>
          </a:xfrm>
        </p:spPr>
        <p:txBody>
          <a:bodyPr/>
          <a:lstStyle>
            <a:lvl1pPr marL="0" indent="0" algn="r">
              <a:buNone/>
              <a:defRPr sz="563">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270034" y="1082726"/>
            <a:ext cx="8603933" cy="4817312"/>
          </a:xfrm>
          <a:prstGeom prst="rect">
            <a:avLst/>
          </a:prstGeom>
          <a:effectLst>
            <a:outerShdw blurRad="50800" dist="50800" dir="5400000" algn="ctr" rotWithShape="0">
              <a:srgbClr val="010000">
                <a:alpha val="0"/>
              </a:srgbClr>
            </a:outerShdw>
          </a:effectLst>
        </p:spPr>
        <p:txBody>
          <a:bodyPr lIns="0" tIns="0" rIns="0" bIns="0"/>
          <a:lstStyle>
            <a:lvl1pPr marL="94079" indent="-94079" algn="l">
              <a:lnSpc>
                <a:spcPct val="100000"/>
              </a:lnSpc>
              <a:spcBef>
                <a:spcPts val="863"/>
              </a:spcBef>
              <a:spcAft>
                <a:spcPts val="0"/>
              </a:spcAft>
              <a:buClrTx/>
              <a:buFontTx/>
              <a:buNone/>
              <a:defRPr sz="1800" b="0" i="0" u="none" cap="none">
                <a:solidFill>
                  <a:srgbClr val="000000"/>
                </a:solidFill>
                <a:latin typeface="+mn-lt"/>
              </a:defRPr>
            </a:lvl1pPr>
          </a:lstStyle>
          <a:p>
            <a:pPr lvl="0"/>
            <a:r>
              <a:rPr lang="nb-NO"/>
              <a:t>Klikk for å redigere tekststiler i malen</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4660981" y="0"/>
            <a:ext cx="4480466" cy="6858000"/>
          </a:xfrm>
          <a:solidFill>
            <a:schemeClr val="accent1"/>
          </a:solidFill>
        </p:spPr>
        <p:txBody>
          <a:bodyPr/>
          <a:lstStyle>
            <a:lvl1pPr marL="0" indent="0">
              <a:buNone/>
              <a:defRPr sz="15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4657410" y="0"/>
            <a:ext cx="448659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289585" y="381857"/>
            <a:ext cx="4214687"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8089211" y="5457095"/>
            <a:ext cx="769077"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89211" y="5457092"/>
            <a:ext cx="769077"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089212" y="5457096"/>
            <a:ext cx="769066"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284278" y="2235878"/>
            <a:ext cx="4287722" cy="1796624"/>
          </a:xfrm>
        </p:spPr>
        <p:txBody>
          <a:bodyPr/>
          <a:lstStyle>
            <a:lvl1pPr>
              <a:lnSpc>
                <a:spcPct val="100000"/>
              </a:lnSpc>
              <a:defRPr sz="3375"/>
            </a:lvl1pPr>
          </a:lstStyle>
          <a:p>
            <a:r>
              <a:rPr lang="nb-NO"/>
              <a:t>Klikk for å redigere tittelstil</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284278" y="4237730"/>
            <a:ext cx="4287722" cy="757238"/>
          </a:xfrm>
        </p:spPr>
        <p:txBody>
          <a:bodyPr/>
          <a:lstStyle>
            <a:lvl1pPr marL="0" indent="0">
              <a:spcBef>
                <a:spcPts val="0"/>
              </a:spcBef>
              <a:buNone/>
              <a:defRPr/>
            </a:lvl1pPr>
          </a:lstStyle>
          <a:p>
            <a:pPr lvl="0"/>
            <a:r>
              <a:rPr lang="en-US" dirty="0" err="1"/>
              <a:t>Underoverskrift</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287851" y="5199016"/>
            <a:ext cx="4287722" cy="258079"/>
          </a:xfrm>
        </p:spPr>
        <p:txBody>
          <a:bodyPr/>
          <a:lstStyle>
            <a:lvl1pPr marL="0" indent="0" algn="l">
              <a:spcBef>
                <a:spcPts val="0"/>
              </a:spcBef>
              <a:buNone/>
              <a:defRPr sz="1313"/>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287851" y="5456308"/>
            <a:ext cx="4287722" cy="226283"/>
          </a:xfrm>
        </p:spPr>
        <p:txBody>
          <a:bodyPr/>
          <a:lstStyle>
            <a:lvl1pPr marL="0" indent="0">
              <a:buNone/>
              <a:defRPr sz="1313"/>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287851" y="5723039"/>
            <a:ext cx="4287722" cy="226283"/>
          </a:xfrm>
        </p:spPr>
        <p:txBody>
          <a:bodyPr/>
          <a:lstStyle>
            <a:lvl1pPr marL="0" indent="0">
              <a:buNone/>
              <a:defRPr sz="1313"/>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284278" y="6216637"/>
            <a:ext cx="4287722"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270033" y="1081465"/>
            <a:ext cx="2655986"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270033" y="1754973"/>
            <a:ext cx="2655986" cy="815353"/>
          </a:xfrm>
          <a:prstGeom prst="rect">
            <a:avLst/>
          </a:prstGeom>
        </p:spPr>
        <p:txBody>
          <a:bodyPr lIns="0" tIns="0" rIns="0" bIns="0"/>
          <a:lstStyle>
            <a:lvl1pPr marL="94079" indent="-94079" algn="l">
              <a:lnSpc>
                <a:spcPct val="100000"/>
              </a:lnSpc>
              <a:spcBef>
                <a:spcPts val="863"/>
              </a:spcBef>
              <a:spcAft>
                <a:spcPts val="0"/>
              </a:spcAft>
              <a:buClrTx/>
              <a:buFont typeface="Arial" panose="020B0604020202020204" pitchFamily="34" charset="0"/>
              <a:buChar char="•"/>
              <a:defRPr sz="1350" b="0" i="0" u="none" cap="none">
                <a:solidFill>
                  <a:srgbClr val="000000"/>
                </a:solidFill>
                <a:latin typeface="+mn-lt"/>
              </a:defRPr>
            </a:lvl1pPr>
            <a:lvl2pPr marL="514376"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2pPr>
            <a:lvl3pPr marL="857293"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3pPr>
            <a:lvl4pPr marL="1200210"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4pPr>
            <a:lvl5pPr marL="1543127"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270033" y="2756386"/>
            <a:ext cx="2655986"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3250380" y="1081465"/>
            <a:ext cx="2655986"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3250381" y="1754973"/>
            <a:ext cx="2655986" cy="815353"/>
          </a:xfrm>
          <a:prstGeom prst="rect">
            <a:avLst/>
          </a:prstGeom>
        </p:spPr>
        <p:txBody>
          <a:bodyPr lIns="0" tIns="0" rIns="0" bIns="0"/>
          <a:lstStyle>
            <a:lvl1pPr marL="94079" indent="-94079" algn="l">
              <a:lnSpc>
                <a:spcPct val="100000"/>
              </a:lnSpc>
              <a:spcBef>
                <a:spcPts val="863"/>
              </a:spcBef>
              <a:spcAft>
                <a:spcPts val="0"/>
              </a:spcAft>
              <a:buClrTx/>
              <a:buFont typeface="Arial" panose="020B0604020202020204" pitchFamily="34" charset="0"/>
              <a:buChar char="•"/>
              <a:defRPr sz="1350" b="0" i="0" u="none" cap="none">
                <a:solidFill>
                  <a:srgbClr val="000000"/>
                </a:solidFill>
                <a:latin typeface="+mn-lt"/>
              </a:defRPr>
            </a:lvl1pPr>
            <a:lvl2pPr marL="514376"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2pPr>
            <a:lvl3pPr marL="857293"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3pPr>
            <a:lvl4pPr marL="1200210"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4pPr>
            <a:lvl5pPr marL="1543127"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3250380" y="2756386"/>
            <a:ext cx="2655986"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6215635" y="1081465"/>
            <a:ext cx="2655986"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6215635" y="1754973"/>
            <a:ext cx="2655986" cy="815353"/>
          </a:xfrm>
          <a:prstGeom prst="rect">
            <a:avLst/>
          </a:prstGeom>
        </p:spPr>
        <p:txBody>
          <a:bodyPr lIns="0" tIns="0" rIns="0" bIns="0"/>
          <a:lstStyle>
            <a:lvl1pPr marL="94079" indent="-94079" algn="l">
              <a:lnSpc>
                <a:spcPct val="100000"/>
              </a:lnSpc>
              <a:spcBef>
                <a:spcPts val="863"/>
              </a:spcBef>
              <a:spcAft>
                <a:spcPts val="0"/>
              </a:spcAft>
              <a:buClrTx/>
              <a:buFont typeface="Arial" panose="020B0604020202020204" pitchFamily="34" charset="0"/>
              <a:buChar char="•"/>
              <a:defRPr sz="1350" b="0" i="0" u="none" cap="none">
                <a:solidFill>
                  <a:srgbClr val="000000"/>
                </a:solidFill>
                <a:latin typeface="+mn-lt"/>
              </a:defRPr>
            </a:lvl1pPr>
            <a:lvl2pPr marL="514376"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2pPr>
            <a:lvl3pPr marL="857293"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3pPr>
            <a:lvl4pPr marL="1200210"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4pPr>
            <a:lvl5pPr marL="1543127" indent="-171458" algn="l">
              <a:lnSpc>
                <a:spcPct val="100000"/>
              </a:lnSpc>
              <a:spcBef>
                <a:spcPts val="375"/>
              </a:spcBef>
              <a:spcAft>
                <a:spcPts val="0"/>
              </a:spcAft>
              <a:buClrTx/>
              <a:buFont typeface="Arial" panose="020B0604020202020204" pitchFamily="34" charset="0"/>
              <a:buChar char="•"/>
              <a:defRPr sz="135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6213289" y="2756386"/>
            <a:ext cx="2655986"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270035" y="1085198"/>
            <a:ext cx="2682221" cy="1523583"/>
          </a:xfrm>
          <a:noFill/>
        </p:spPr>
        <p:txBody>
          <a:bodyPr/>
          <a:lstStyle>
            <a:lvl1pPr>
              <a:buNone/>
              <a:defRPr/>
            </a:lvl1pPr>
          </a:lstStyle>
          <a:p>
            <a:r>
              <a:rPr lang="nb-NO"/>
              <a:t>Klikk på ikonet for å legge til et bilde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270035" y="2791277"/>
            <a:ext cx="2682221"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270035" y="3466048"/>
            <a:ext cx="2682221" cy="2202913"/>
          </a:xfrm>
          <a:effectLst>
            <a:outerShdw blurRad="50800" dist="50800" dir="5400000" algn="ctr" rotWithShape="0">
              <a:srgbClr val="010000">
                <a:alpha val="0"/>
              </a:srgbClr>
            </a:outerShdw>
          </a:effectLst>
        </p:spPr>
        <p:txBody>
          <a:bodyPr/>
          <a:lstStyle>
            <a:lvl1pPr>
              <a:defRPr sz="1800"/>
            </a:lvl1pPr>
            <a:lvl2pPr>
              <a:defRPr sz="1800"/>
            </a:lvl2pPr>
            <a:lvl3pPr>
              <a:defRPr sz="1800"/>
            </a:lvl3pPr>
            <a:lvl4pPr>
              <a:defRPr sz="1800"/>
            </a:lvl4pPr>
            <a:lvl5pPr>
              <a:defRPr sz="18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3239489" y="1085198"/>
            <a:ext cx="2682221" cy="1523583"/>
          </a:xfrm>
          <a:noFill/>
        </p:spPr>
        <p:txBody>
          <a:bodyPr/>
          <a:lstStyle>
            <a:lvl1pPr>
              <a:buNone/>
              <a:defRPr/>
            </a:lvl1pPr>
          </a:lstStyle>
          <a:p>
            <a:r>
              <a:rPr lang="nb-NO"/>
              <a:t>Klikk på ikonet for å legge til et bilde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3239489" y="2791277"/>
            <a:ext cx="2682221"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3239490" y="3466049"/>
            <a:ext cx="2682221" cy="2202913"/>
          </a:xfrm>
          <a:effectLst>
            <a:outerShdw blurRad="50800" dist="50800" dir="5400000" algn="ctr" rotWithShape="0">
              <a:srgbClr val="010000">
                <a:alpha val="0"/>
              </a:srgbClr>
            </a:outerShdw>
          </a:effectLst>
        </p:spPr>
        <p:txBody>
          <a:bodyPr/>
          <a:lstStyle>
            <a:lvl1pPr>
              <a:defRPr sz="1800"/>
            </a:lvl1pPr>
            <a:lvl2pPr>
              <a:defRPr sz="1800"/>
            </a:lvl2pPr>
            <a:lvl3pPr>
              <a:defRPr sz="1800"/>
            </a:lvl3pPr>
            <a:lvl4pPr>
              <a:defRPr sz="1800"/>
            </a:lvl4pPr>
            <a:lvl5pPr>
              <a:defRPr sz="18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6191745" y="1085198"/>
            <a:ext cx="2682221" cy="1523583"/>
          </a:xfrm>
          <a:noFill/>
        </p:spPr>
        <p:txBody>
          <a:bodyPr/>
          <a:lstStyle>
            <a:lvl1pPr>
              <a:buNone/>
              <a:defRPr/>
            </a:lvl1pPr>
          </a:lstStyle>
          <a:p>
            <a:r>
              <a:rPr lang="nb-NO"/>
              <a:t>Klikk på ikonet for å legge til et bilde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6191745" y="2791277"/>
            <a:ext cx="2682221"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6191746" y="3466049"/>
            <a:ext cx="2682221" cy="2202913"/>
          </a:xfrm>
          <a:effectLst>
            <a:outerShdw blurRad="50800" dist="50800" dir="5400000" algn="ctr" rotWithShape="0">
              <a:srgbClr val="010000">
                <a:alpha val="0"/>
              </a:srgbClr>
            </a:outerShdw>
          </a:effectLst>
        </p:spPr>
        <p:txBody>
          <a:bodyPr/>
          <a:lstStyle>
            <a:lvl1pPr>
              <a:defRPr sz="1800"/>
            </a:lvl1pPr>
            <a:lvl2pPr>
              <a:defRPr sz="1800"/>
            </a:lvl2pPr>
            <a:lvl3pPr>
              <a:defRPr sz="1800"/>
            </a:lvl3pPr>
            <a:lvl4pPr>
              <a:defRPr sz="1800"/>
            </a:lvl4pPr>
            <a:lvl5pPr>
              <a:defRPr sz="18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270034" y="1082729"/>
            <a:ext cx="8603933" cy="494749"/>
          </a:xfrm>
        </p:spPr>
        <p:txBody>
          <a:bodyPr anchor="t"/>
          <a:lstStyle>
            <a:lvl1pPr marL="0" indent="0" algn="l">
              <a:buNone/>
              <a:defRPr sz="135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a:t>Klikk for å redigere undertittelstil i malen</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270032" y="1757498"/>
            <a:ext cx="2042877" cy="494749"/>
          </a:xfrm>
        </p:spPr>
        <p:txBody>
          <a:bodyPr anchor="ctr"/>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270032" y="2432270"/>
            <a:ext cx="2042877" cy="323668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2477855" y="1757498"/>
            <a:ext cx="2042877" cy="494749"/>
          </a:xfrm>
        </p:spPr>
        <p:txBody>
          <a:bodyPr anchor="ctr"/>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2477855" y="2432270"/>
            <a:ext cx="2042877" cy="323668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4654472" y="1757498"/>
            <a:ext cx="2042877" cy="494749"/>
          </a:xfrm>
        </p:spPr>
        <p:txBody>
          <a:bodyPr anchor="ctr"/>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4654472" y="2432270"/>
            <a:ext cx="2042877" cy="323668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6831089" y="1757498"/>
            <a:ext cx="2042877" cy="494749"/>
          </a:xfrm>
        </p:spPr>
        <p:txBody>
          <a:bodyPr anchor="ctr"/>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6831089" y="2432270"/>
            <a:ext cx="2042877" cy="323668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7537254" y="-867733"/>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addin_fillplaceholders</a:t>
            </a:r>
            <a:endParaRPr lang="nb-NO" sz="675"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r>
              <a:rPr lang="nb-NO" sz="675"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270032" y="1081369"/>
            <a:ext cx="2052735" cy="1523583"/>
          </a:xfrm>
          <a:noFill/>
        </p:spPr>
        <p:txBody>
          <a:bodyPr/>
          <a:lstStyle>
            <a:lvl1pPr>
              <a:buNone/>
              <a:defRPr/>
            </a:lvl1pPr>
          </a:lstStyle>
          <a:p>
            <a:r>
              <a:rPr lang="nb-NO"/>
              <a:t>Klikk på ikonet for å legge til et bilde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270032" y="2790811"/>
            <a:ext cx="2052735" cy="318644"/>
          </a:xfrm>
        </p:spPr>
        <p:txBody>
          <a:bodyPr anchor="t"/>
          <a:lstStyle>
            <a:lvl1pPr marL="0" indent="0" algn="l">
              <a:buNone/>
              <a:defRPr sz="1125"/>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a:t>Klikk for å redigere undertittelstil i malen</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270032" y="3292760"/>
            <a:ext cx="2052735" cy="237619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2464933" y="1081369"/>
            <a:ext cx="2052735" cy="1523583"/>
          </a:xfrm>
          <a:noFill/>
        </p:spPr>
        <p:txBody>
          <a:bodyPr/>
          <a:lstStyle>
            <a:lvl1pPr>
              <a:buNone/>
              <a:defRPr/>
            </a:lvl1pPr>
          </a:lstStyle>
          <a:p>
            <a:r>
              <a:rPr lang="nb-NO"/>
              <a:t>Klikk på ikonet for å legge til et bilde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2464933" y="2790811"/>
            <a:ext cx="2052735" cy="318644"/>
          </a:xfrm>
        </p:spPr>
        <p:txBody>
          <a:bodyPr anchor="t"/>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2464933" y="3292761"/>
            <a:ext cx="2052735" cy="237619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4644740" y="1081369"/>
            <a:ext cx="2052735" cy="1523583"/>
          </a:xfrm>
          <a:noFill/>
        </p:spPr>
        <p:txBody>
          <a:bodyPr/>
          <a:lstStyle>
            <a:lvl1pPr>
              <a:buNone/>
              <a:defRPr/>
            </a:lvl1pPr>
          </a:lstStyle>
          <a:p>
            <a:r>
              <a:rPr lang="nb-NO"/>
              <a:t>Klikk på ikonet for å legge til et bilde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4644740" y="2790811"/>
            <a:ext cx="2052735" cy="318644"/>
          </a:xfrm>
        </p:spPr>
        <p:txBody>
          <a:bodyPr anchor="t"/>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4644740" y="3292761"/>
            <a:ext cx="2052735" cy="2376198"/>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6821231" y="1081369"/>
            <a:ext cx="2052735" cy="1523583"/>
          </a:xfrm>
          <a:noFill/>
        </p:spPr>
        <p:txBody>
          <a:bodyPr/>
          <a:lstStyle>
            <a:lvl1pPr>
              <a:buNone/>
              <a:defRPr/>
            </a:lvl1pPr>
          </a:lstStyle>
          <a:p>
            <a:r>
              <a:rPr lang="nb-NO"/>
              <a:t>Klikk på ikonet for å legge til et bilde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6821230" y="2790811"/>
            <a:ext cx="2037644" cy="318644"/>
          </a:xfrm>
        </p:spPr>
        <p:txBody>
          <a:bodyPr anchor="t"/>
          <a:lstStyle>
            <a:lvl1pPr>
              <a:buNone/>
              <a:defRPr lang="en-US" sz="1125"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6821231" y="3292764"/>
            <a:ext cx="2052735" cy="2376197"/>
          </a:xfrm>
          <a:effectLst>
            <a:outerShdw blurRad="50800" dist="50800" dir="5400000" algn="ctr" rotWithShape="0">
              <a:srgbClr val="010000">
                <a:alpha val="0"/>
              </a:srgbClr>
            </a:outerShdw>
          </a:effectLst>
        </p:spPr>
        <p:txBody>
          <a:bodyPr/>
          <a:lstStyle>
            <a:lvl1pPr>
              <a:defRPr sz="900"/>
            </a:lvl1pPr>
            <a:lvl2pPr>
              <a:defRPr sz="900"/>
            </a:lvl2pPr>
            <a:lvl3pPr>
              <a:defRPr sz="900"/>
            </a:lvl3pPr>
            <a:lvl4pPr>
              <a:defRPr sz="900"/>
            </a:lvl4pPr>
            <a:lvl5pPr>
              <a:defRPr sz="9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270034" y="1082729"/>
            <a:ext cx="8603933" cy="494749"/>
          </a:xfrm>
        </p:spPr>
        <p:txBody>
          <a:bodyPr anchor="t"/>
          <a:lstStyle>
            <a:lvl1pPr marL="0" indent="0" algn="l">
              <a:buNone/>
              <a:defRPr sz="135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a:t>Klikk for å redigere undertittelstil i malen</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270035" y="1757500"/>
            <a:ext cx="420881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270035" y="5875993"/>
            <a:ext cx="4208819" cy="182608"/>
          </a:xfrm>
        </p:spPr>
        <p:txBody>
          <a:bodyPr/>
          <a:lstStyle>
            <a:lvl1pPr marL="0" indent="0" algn="r">
              <a:buNone/>
              <a:defRPr sz="563">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4665151" y="1757500"/>
            <a:ext cx="420881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4665151" y="5875993"/>
            <a:ext cx="4208819" cy="182608"/>
          </a:xfrm>
        </p:spPr>
        <p:txBody>
          <a:bodyPr/>
          <a:lstStyle>
            <a:lvl1pPr marL="0" indent="0" algn="r">
              <a:buNone/>
              <a:defRPr sz="563">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endParaRPr lang="nb-NO" sz="675"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endParaRPr lang="nb-NO" sz="675"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270033" y="1081465"/>
            <a:ext cx="2655986"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270033" y="1754970"/>
            <a:ext cx="2655986" cy="3913988"/>
          </a:xfrm>
          <a:prstGeom prst="rect">
            <a:avLst/>
          </a:prstGeom>
          <a:noFill/>
        </p:spPr>
        <p:txBody>
          <a:bodyPr lIns="0" tIns="0" rIns="0" bIns="0"/>
          <a:lstStyle/>
          <a:p>
            <a:r>
              <a:rPr lang="nb-NO"/>
              <a:t>Klikk på ikonet for å legge til et bilde</a:t>
            </a:r>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3250380" y="1081465"/>
            <a:ext cx="2655986"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3250380" y="1754970"/>
            <a:ext cx="2655986" cy="3913988"/>
          </a:xfrm>
          <a:prstGeom prst="rect">
            <a:avLst/>
          </a:prstGeom>
          <a:noFill/>
        </p:spPr>
        <p:txBody>
          <a:bodyPr lIns="0" tIns="0" rIns="0" bIns="0"/>
          <a:lstStyle/>
          <a:p>
            <a:r>
              <a:rPr lang="nb-NO"/>
              <a:t>Klikk på ikonet for å legge til et bilde</a:t>
            </a:r>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6215635" y="1081465"/>
            <a:ext cx="2655986" cy="494749"/>
          </a:xfrm>
        </p:spPr>
        <p:txBody>
          <a:bodyPr anchor="t"/>
          <a:lstStyle>
            <a:lvl1pPr>
              <a:buNone/>
              <a:defRPr lang="en-US" sz="1350" kern="1200" dirty="0">
                <a:solidFill>
                  <a:schemeClr val="tx1"/>
                </a:solidFill>
                <a:latin typeface="+mn-lt"/>
                <a:ea typeface="+mn-ea"/>
                <a:cs typeface="+mn-cs"/>
              </a:defRPr>
            </a:lvl1pPr>
          </a:lstStyle>
          <a:p>
            <a:pPr lvl="0"/>
            <a:r>
              <a:rPr lang="nb-NO"/>
              <a:t>Klikk for å redigere tekststiler i malen</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6215635" y="1754970"/>
            <a:ext cx="2655986" cy="3913988"/>
          </a:xfrm>
          <a:prstGeom prst="rect">
            <a:avLst/>
          </a:prstGeom>
          <a:noFill/>
        </p:spPr>
        <p:txBody>
          <a:bodyPr lIns="0" tIns="0" rIns="0" bIns="0"/>
          <a:lstStyle/>
          <a:p>
            <a:r>
              <a:rPr lang="nb-NO"/>
              <a:t>Klikk på ikonet for å legge til et bilde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9144000" cy="5595252"/>
          </a:xfrm>
          <a:noFill/>
        </p:spPr>
        <p:txBody>
          <a:bodyPr/>
          <a:lstStyle>
            <a:lvl1pPr>
              <a:buNone/>
              <a:defRPr/>
            </a:lvl1pPr>
          </a:lstStyle>
          <a:p>
            <a:r>
              <a:rPr lang="nb-NO"/>
              <a:t>Klikk på ikonet for å legge til et bilde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285752" y="6280142"/>
            <a:ext cx="765947"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endParaRPr lang="nb-NO" sz="675"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270034" y="360045"/>
            <a:ext cx="8603933" cy="542658"/>
          </a:xfrm>
        </p:spPr>
        <p:txBody>
          <a:bodyPr/>
          <a:lstStyle>
            <a:lvl1pPr>
              <a:defRPr sz="2625"/>
            </a:lvl1pPr>
          </a:lstStyle>
          <a:p>
            <a:r>
              <a:rPr lang="nb-NO" noProof="0"/>
              <a:t>Klikk for å redigere tittelstil</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a:t>
            </a:r>
            <a:r>
              <a:rPr lang="nb-NO" sz="675" dirty="0" err="1"/>
              <a:t>gronn</a:t>
            </a:r>
            <a:endParaRPr lang="nb-NO" sz="675"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7292806" y="-83722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addin_background</a:t>
            </a:r>
            <a:endParaRPr lang="nb-NO" sz="675" dirty="0"/>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A2CEC8CB-0191-4BAE-BB2E-6E354562D8A4}" type="datetimeFigureOut">
              <a:rPr lang="nb-NO" smtClean="0"/>
              <a:t>11.08.2023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DECB5EC-94F0-45DF-8C65-C5CA80621A63}" type="slidenum">
              <a:rPr lang="nb-NO" smtClean="0"/>
              <a:t>‹#›</a:t>
            </a:fld>
            <a:endParaRPr lang="nb-NO"/>
          </a:p>
        </p:txBody>
      </p:sp>
    </p:spTree>
    <p:extLst>
      <p:ext uri="{BB962C8B-B14F-4D97-AF65-F5344CB8AC3E}">
        <p14:creationId xmlns:p14="http://schemas.microsoft.com/office/powerpoint/2010/main" val="148440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2CEC8CB-0191-4BAE-BB2E-6E354562D8A4}" type="datetimeFigureOut">
              <a:rPr lang="nb-NO" smtClean="0"/>
              <a:t>11.08.2023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DECB5EC-94F0-45DF-8C65-C5CA80621A63}" type="slidenum">
              <a:rPr lang="nb-NO" smtClean="0"/>
              <a:t>‹#›</a:t>
            </a:fld>
            <a:endParaRPr lang="nb-NO"/>
          </a:p>
        </p:txBody>
      </p:sp>
    </p:spTree>
    <p:extLst>
      <p:ext uri="{BB962C8B-B14F-4D97-AF65-F5344CB8AC3E}">
        <p14:creationId xmlns:p14="http://schemas.microsoft.com/office/powerpoint/2010/main" val="157195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384113" y="12358"/>
            <a:ext cx="7757336" cy="6833287"/>
          </a:xfrm>
          <a:solidFill>
            <a:schemeClr val="accent4"/>
          </a:solidFill>
        </p:spPr>
        <p:txBody>
          <a:bodyPr/>
          <a:lstStyle>
            <a:lvl1pPr marL="0" indent="0">
              <a:buNone/>
              <a:defRPr sz="150">
                <a:solidFill>
                  <a:srgbClr val="010000"/>
                </a:solidFill>
              </a:defRPr>
            </a:lvl1pPr>
          </a:lstStyle>
          <a:p>
            <a:pPr lvl="0"/>
            <a:r>
              <a:rPr lang="en-US" dirty="0"/>
              <a:t> </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1" y="0"/>
            <a:ext cx="138668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44" name="Picture Placeholder 2">
            <a:extLst>
              <a:ext uri="{FF2B5EF4-FFF2-40B4-BE49-F238E27FC236}">
                <a16:creationId xmlns:a16="http://schemas.microsoft.com/office/drawing/2014/main" id="{3C950E19-2396-52AE-F5D7-281EEFFE2034}"/>
              </a:ext>
              <a:ext uri="{C183D7F6-B498-43B3-948B-1728B52AA6E4}">
                <adec:decorative xmlns:adec="http://schemas.microsoft.com/office/drawing/2017/decorative" val="1"/>
              </a:ext>
            </a:extLst>
          </p:cNvPr>
          <p:cNvSpPr>
            <a:spLocks noGrp="1"/>
          </p:cNvSpPr>
          <p:nvPr>
            <p:ph type="pic" sz="quarter" idx="22"/>
          </p:nvPr>
        </p:nvSpPr>
        <p:spPr>
          <a:xfrm>
            <a:off x="1384699" y="12359"/>
            <a:ext cx="7759303"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dirty="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289585" y="381857"/>
            <a:ext cx="4214687"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8089211" y="5457095"/>
            <a:ext cx="769077"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3760702" y="-13602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7407106" y="-13602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14301"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1993108"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3844303"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089211" y="5458074"/>
            <a:ext cx="769077"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089211" y="5456643"/>
            <a:ext cx="769066"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5695501" y="-7087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1" y="-147218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kapfor1, kapfor4, kapfor5, kapfor6, kapfor7</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1847697" y="2235552"/>
            <a:ext cx="4208402" cy="1797779"/>
          </a:xfrm>
        </p:spPr>
        <p:txBody>
          <a:bodyPr/>
          <a:lstStyle>
            <a:lvl1pPr>
              <a:lnSpc>
                <a:spcPct val="100000"/>
              </a:lnSpc>
              <a:defRPr sz="3375">
                <a:highlight>
                  <a:srgbClr val="FFFFFF"/>
                </a:highlight>
              </a:defRPr>
            </a:lvl1pPr>
          </a:lstStyle>
          <a:p>
            <a:r>
              <a:rPr lang="nb-NO"/>
              <a:t>Klikk for å redigere tittelstil</a:t>
            </a:r>
            <a:endParaRPr lang="en-US" dirty="0"/>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1847695" y="4237773"/>
            <a:ext cx="428772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1847697" y="5199013"/>
            <a:ext cx="1157368" cy="202043"/>
          </a:xfrm>
        </p:spPr>
        <p:txBody>
          <a:bodyPr wrap="none" lIns="0" tIns="0" rIns="0" bIns="0">
            <a:spAutoFit/>
          </a:bodyPr>
          <a:lstStyle>
            <a:lvl1pPr marL="0" indent="0" algn="l">
              <a:spcBef>
                <a:spcPts val="0"/>
              </a:spcBef>
              <a:buNone/>
              <a:defRPr sz="1313">
                <a:solidFill>
                  <a:schemeClr val="tx1"/>
                </a:solidFill>
                <a:highlight>
                  <a:srgbClr val="FFFFFF"/>
                </a:highligh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1847697" y="5468760"/>
            <a:ext cx="356060" cy="202043"/>
          </a:xfrm>
        </p:spPr>
        <p:txBody>
          <a:bodyPr wrap="none" lIns="0" tIns="0" rIns="0" bIns="0">
            <a:spAutoFit/>
          </a:bodyPr>
          <a:lstStyle>
            <a:lvl1pPr marL="0" indent="0">
              <a:buNone/>
              <a:defRPr sz="1313">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1847696" y="5735491"/>
            <a:ext cx="793487" cy="202043"/>
          </a:xfrm>
        </p:spPr>
        <p:txBody>
          <a:bodyPr wrap="none" lIns="0" tIns="0" rIns="0" bIns="0">
            <a:spAutoFit/>
          </a:bodyPr>
          <a:lstStyle>
            <a:lvl1pPr marL="0" indent="0">
              <a:buNone/>
              <a:defRPr sz="1313">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1847697" y="6298174"/>
            <a:ext cx="65" cy="202043"/>
          </a:xfrm>
        </p:spPr>
        <p:txBody>
          <a:bodyPr wrap="none" lIns="0" tIns="0" rIns="0" bIns="0">
            <a:spAutoFit/>
          </a:bodyPr>
          <a:lstStyle>
            <a:lvl1pPr>
              <a:defRPr sz="1313">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6124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A2CEC8CB-0191-4BAE-BB2E-6E354562D8A4}" type="datetimeFigureOut">
              <a:rPr lang="nb-NO" smtClean="0"/>
              <a:t>11.08.2023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DECB5EC-94F0-45DF-8C65-C5CA80621A63}" type="slidenum">
              <a:rPr lang="nb-NO" smtClean="0"/>
              <a:t>‹#›</a:t>
            </a:fld>
            <a:endParaRPr lang="nb-NO"/>
          </a:p>
        </p:txBody>
      </p:sp>
    </p:spTree>
    <p:extLst>
      <p:ext uri="{BB962C8B-B14F-4D97-AF65-F5344CB8AC3E}">
        <p14:creationId xmlns:p14="http://schemas.microsoft.com/office/powerpoint/2010/main" val="250406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384113" y="0"/>
            <a:ext cx="7757336" cy="6858000"/>
          </a:xfrm>
          <a:solidFill>
            <a:schemeClr val="accent4"/>
          </a:solidFill>
        </p:spPr>
        <p:txBody>
          <a:bodyPr/>
          <a:lstStyle>
            <a:lvl1pPr marL="0" indent="0">
              <a:buNone/>
              <a:defRPr sz="15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386664" y="0"/>
            <a:ext cx="7757336" cy="6858000"/>
          </a:xfrm>
          <a:prstGeom prst="rect">
            <a:avLst/>
          </a:prstGeom>
          <a:noFill/>
        </p:spPr>
        <p:txBody>
          <a:bodyPr lIns="0" tIns="0" rIns="0" bIns="0"/>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8089211" y="5457095"/>
            <a:ext cx="769077" cy="1025421"/>
          </a:xfrm>
          <a:blipFill>
            <a:blip r:embed="rId2">
              <a:extLst>
                <a:ext uri="{96DAC541-7B7A-43D3-8B79-37D633B846F1}">
                  <asvg:svgBlip xmlns:asvg="http://schemas.microsoft.com/office/drawing/2016/SVG/main" r:embed="rId3"/>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1" y="-147218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89211" y="5457092"/>
            <a:ext cx="769077"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89212" y="5457096"/>
            <a:ext cx="769066" cy="1025421"/>
          </a:xfrm>
          <a:prstGeom prst="rect">
            <a:avLst/>
          </a:prstGeom>
        </p:spPr>
      </p:pic>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289585" y="381857"/>
            <a:ext cx="4214687" cy="1116919"/>
          </a:xfrm>
          <a:blipFill>
            <a:blip r:embed="rId8">
              <a:extLst>
                <a:ext uri="{96DAC541-7B7A-43D3-8B79-37D633B846F1}">
                  <asvg:svgBlip xmlns:asvg="http://schemas.microsoft.com/office/drawing/2016/SVG/main" r:embed="rId9"/>
                </a:ext>
              </a:extLst>
            </a:blip>
            <a:stretch>
              <a:fillRect/>
            </a:stretch>
          </a:blipFill>
        </p:spPr>
        <p:txBody>
          <a:bodyPr/>
          <a:lstStyle>
            <a:lvl1pPr>
              <a:buNone/>
              <a:defRPr/>
            </a:lvl1pPr>
          </a:lstStyle>
          <a:p>
            <a:pPr lvl="0"/>
            <a:r>
              <a:rPr lang="nb-NO" dirty="0"/>
              <a:t> </a:t>
            </a:r>
            <a:endParaRPr lang="en-US" dirty="0"/>
          </a:p>
        </p:txBody>
      </p:sp>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1847697" y="2235552"/>
            <a:ext cx="4208402" cy="1797779"/>
          </a:xfrm>
        </p:spPr>
        <p:txBody>
          <a:bodyPr/>
          <a:lstStyle>
            <a:lvl1pPr>
              <a:lnSpc>
                <a:spcPct val="100000"/>
              </a:lnSpc>
              <a:defRPr sz="3375">
                <a:highlight>
                  <a:srgbClr val="FFFFFF"/>
                </a:highlight>
              </a:defRPr>
            </a:lvl1pPr>
          </a:lstStyle>
          <a:p>
            <a:r>
              <a:rPr lang="nb-NO"/>
              <a:t>Klikk for å redigere tittelstil</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1847695" y="4237773"/>
            <a:ext cx="428772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1847697" y="5199013"/>
            <a:ext cx="1157368" cy="202043"/>
          </a:xfrm>
        </p:spPr>
        <p:txBody>
          <a:bodyPr wrap="none" lIns="0" tIns="0" rIns="0" bIns="0">
            <a:spAutoFit/>
          </a:bodyPr>
          <a:lstStyle>
            <a:lvl1pPr marL="0" indent="0" algn="l">
              <a:spcBef>
                <a:spcPts val="0"/>
              </a:spcBef>
              <a:buNone/>
              <a:defRPr sz="1313">
                <a:solidFill>
                  <a:schemeClr val="tx1"/>
                </a:solidFill>
                <a:highlight>
                  <a:srgbClr val="FFFFFF"/>
                </a:highligh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1847697" y="5468760"/>
            <a:ext cx="356060" cy="202043"/>
          </a:xfrm>
        </p:spPr>
        <p:txBody>
          <a:bodyPr wrap="none" lIns="0" tIns="0" rIns="0" bIns="0">
            <a:spAutoFit/>
          </a:bodyPr>
          <a:lstStyle>
            <a:lvl1pPr marL="0" indent="0">
              <a:buNone/>
              <a:defRPr sz="1313">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1847696" y="5735491"/>
            <a:ext cx="793487" cy="202043"/>
          </a:xfrm>
        </p:spPr>
        <p:txBody>
          <a:bodyPr wrap="none" lIns="0" tIns="0" rIns="0" bIns="0">
            <a:spAutoFit/>
          </a:bodyPr>
          <a:lstStyle>
            <a:lvl1pPr marL="0" indent="0">
              <a:buNone/>
              <a:defRPr sz="1313">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1847697" y="6298174"/>
            <a:ext cx="65" cy="202043"/>
          </a:xfrm>
        </p:spPr>
        <p:txBody>
          <a:bodyPr wrap="none" lIns="0" tIns="0" rIns="0" bIns="0">
            <a:spAutoFit/>
          </a:bodyPr>
          <a:lstStyle>
            <a:lvl1pPr>
              <a:defRPr sz="1313">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9141448" cy="6946900"/>
          </a:xfrm>
          <a:solidFill>
            <a:schemeClr val="bg1"/>
          </a:solidFill>
        </p:spPr>
        <p:txBody>
          <a:bodyPr/>
          <a:lstStyle>
            <a:lvl1pPr marL="0" indent="0">
              <a:buNone/>
              <a:defRPr sz="15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9144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289585" y="381857"/>
            <a:ext cx="4214687"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8089211" y="5457095"/>
            <a:ext cx="769077"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1" y="-147218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89211" y="5457092"/>
            <a:ext cx="769077"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089212" y="5457096"/>
            <a:ext cx="769066"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1847697" y="2235552"/>
            <a:ext cx="4208402" cy="1797779"/>
          </a:xfrm>
        </p:spPr>
        <p:txBody>
          <a:bodyPr/>
          <a:lstStyle>
            <a:lvl1pPr>
              <a:lnSpc>
                <a:spcPct val="100000"/>
              </a:lnSpc>
              <a:defRPr sz="3375">
                <a:highlight>
                  <a:srgbClr val="FFFFFF"/>
                </a:highlight>
              </a:defRPr>
            </a:lvl1pPr>
          </a:lstStyle>
          <a:p>
            <a:r>
              <a:rPr lang="nb-NO"/>
              <a:t>Klikk for å redigere tittelstil</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1847695" y="4237773"/>
            <a:ext cx="428772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1847697" y="5199013"/>
            <a:ext cx="1157368" cy="202043"/>
          </a:xfrm>
        </p:spPr>
        <p:txBody>
          <a:bodyPr wrap="none" lIns="0" tIns="0" rIns="0" bIns="0">
            <a:spAutoFit/>
          </a:bodyPr>
          <a:lstStyle>
            <a:lvl1pPr marL="0" indent="0" algn="l">
              <a:spcBef>
                <a:spcPts val="0"/>
              </a:spcBef>
              <a:buNone/>
              <a:defRPr sz="1313">
                <a:solidFill>
                  <a:schemeClr val="tx1"/>
                </a:solidFill>
                <a:highlight>
                  <a:srgbClr val="FFFFFF"/>
                </a:highligh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1847697" y="5468760"/>
            <a:ext cx="356060" cy="202043"/>
          </a:xfrm>
        </p:spPr>
        <p:txBody>
          <a:bodyPr wrap="none" lIns="0" tIns="0" rIns="0" bIns="0">
            <a:spAutoFit/>
          </a:bodyPr>
          <a:lstStyle>
            <a:lvl1pPr marL="0" indent="0">
              <a:buNone/>
              <a:defRPr sz="1313">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1847696" y="5735491"/>
            <a:ext cx="793487" cy="202043"/>
          </a:xfrm>
        </p:spPr>
        <p:txBody>
          <a:bodyPr wrap="none" lIns="0" tIns="0" rIns="0" bIns="0">
            <a:spAutoFit/>
          </a:bodyPr>
          <a:lstStyle>
            <a:lvl1pPr marL="0" indent="0">
              <a:buNone/>
              <a:defRPr sz="1313">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1847697" y="6298174"/>
            <a:ext cx="65" cy="202043"/>
          </a:xfrm>
        </p:spPr>
        <p:txBody>
          <a:bodyPr wrap="none" lIns="0" tIns="0" rIns="0" bIns="0">
            <a:spAutoFit/>
          </a:bodyPr>
          <a:lstStyle>
            <a:lvl1pPr>
              <a:defRPr sz="1313">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8F36C119-AFC3-655F-C788-84AAE9762870}"/>
              </a:ext>
              <a:ext uri="{C183D7F6-B498-43B3-948B-1728B52AA6E4}">
                <adec:decorative xmlns:adec="http://schemas.microsoft.com/office/drawing/2017/decorative" val="1"/>
              </a:ext>
            </a:extLst>
          </p:cNvPr>
          <p:cNvSpPr>
            <a:spLocks noGrp="1"/>
          </p:cNvSpPr>
          <p:nvPr>
            <p:ph type="pic" sz="quarter" idx="13"/>
          </p:nvPr>
        </p:nvSpPr>
        <p:spPr>
          <a:xfrm>
            <a:off x="4657410" y="0"/>
            <a:ext cx="4486590" cy="6858000"/>
          </a:xfrm>
          <a:prstGeom prst="rect">
            <a:avLst/>
          </a:prstGeom>
          <a:blipFill dpi="0" rotWithShape="1">
            <a:blip r:embed="rId3">
              <a:extLst>
                <a:ext uri="{28A0092B-C50C-407E-A947-70E740481C1C}">
                  <a14:useLocalDpi xmlns:a14="http://schemas.microsoft.com/office/drawing/2010/main" val="0"/>
                </a:ext>
              </a:extLst>
            </a:blip>
            <a:srcRect/>
            <a:stretch>
              <a:fillRect l="-21892" r="-49642"/>
            </a:stretch>
          </a:blipFill>
        </p:spPr>
        <p:txBody>
          <a:bodyPr lIns="0" tIns="0" rIns="0" bIns="0"/>
          <a:lstStyle/>
          <a:p>
            <a:r>
              <a:rPr lang="nb-NO"/>
              <a:t>Klikk på ikonet for å legge til et bilde</a:t>
            </a:r>
            <a:endParaRPr lang="en-US"/>
          </a:p>
        </p:txBody>
      </p:sp>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339" imgH="343" progId="TCLayout.ActiveDocument.1">
                  <p:embed/>
                </p:oleObj>
              </mc:Choice>
              <mc:Fallback>
                <p:oleObj name="think-cell Slide" r:id="rId4" imgW="339" imgH="343" progId="TCLayout.ActiveDocument.1">
                  <p:embed/>
                  <p:pic>
                    <p:nvPicPr>
                      <p:cNvPr id="0" name=""/>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46574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4279" y="5945262"/>
            <a:ext cx="1559049"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284280" y="239167"/>
            <a:ext cx="3806525"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3376"/>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284279" y="4112584"/>
            <a:ext cx="3810096" cy="226283"/>
          </a:xfrm>
        </p:spPr>
        <p:txBody>
          <a:bodyPr/>
          <a:lstStyle>
            <a:lvl1pPr marL="0" indent="0">
              <a:buNone/>
              <a:defRPr sz="1313"/>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287851" y="4379315"/>
            <a:ext cx="3806525" cy="226283"/>
          </a:xfrm>
        </p:spPr>
        <p:txBody>
          <a:bodyPr/>
          <a:lstStyle>
            <a:lvl1pPr marL="0" indent="0">
              <a:buNone/>
              <a:defRPr sz="1313"/>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287852" y="4646046"/>
            <a:ext cx="3806525" cy="226283"/>
          </a:xfrm>
        </p:spPr>
        <p:txBody>
          <a:bodyPr/>
          <a:lstStyle>
            <a:lvl1pPr marL="0" indent="0">
              <a:buNone/>
              <a:defRPr sz="1313"/>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284280" y="5135121"/>
            <a:ext cx="3806525"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284280" y="239167"/>
            <a:ext cx="3806525"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3376"/>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284279" y="4112584"/>
            <a:ext cx="3810096" cy="226283"/>
          </a:xfrm>
        </p:spPr>
        <p:txBody>
          <a:bodyPr/>
          <a:lstStyle>
            <a:lvl1pPr marL="0" indent="0">
              <a:buNone/>
              <a:defRPr sz="1313"/>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287851" y="4379315"/>
            <a:ext cx="3806525" cy="226283"/>
          </a:xfrm>
        </p:spPr>
        <p:txBody>
          <a:bodyPr/>
          <a:lstStyle>
            <a:lvl1pPr marL="0" indent="0">
              <a:buNone/>
              <a:defRPr sz="1313"/>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287852" y="4646046"/>
            <a:ext cx="3806525" cy="226283"/>
          </a:xfrm>
        </p:spPr>
        <p:txBody>
          <a:bodyPr/>
          <a:lstStyle>
            <a:lvl1pPr marL="0" indent="0">
              <a:buNone/>
              <a:defRPr sz="1313"/>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284280" y="5135121"/>
            <a:ext cx="3806525" cy="365125"/>
          </a:xfrm>
        </p:spPr>
        <p:txBody>
          <a:bodyPr lIns="0" tIns="0" rIns="0" bIns="0"/>
          <a:lstStyle>
            <a:lvl1pPr>
              <a:defRPr sz="1313">
                <a:solidFill>
                  <a:schemeClr val="tx1"/>
                </a:solidFill>
              </a:defRPr>
            </a:lvl1pPr>
          </a:lstStyle>
          <a:p>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0" name=""/>
                      <p:cNvPicPr/>
                      <p:nvPr/>
                    </p:nvPicPr>
                    <p:blipFill>
                      <a:blip r:embed="rId4"/>
                      <a:stretch>
                        <a:fillRect/>
                      </a:stretch>
                    </p:blipFill>
                    <p:spPr>
                      <a:xfrm>
                        <a:off x="1192" y="1588"/>
                        <a:ext cx="1191"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4660981" y="0"/>
            <a:ext cx="4480466" cy="6858000"/>
          </a:xfrm>
          <a:solidFill>
            <a:schemeClr val="accent4"/>
          </a:solidFill>
        </p:spPr>
        <p:txBody>
          <a:bodyPr/>
          <a:lstStyle>
            <a:lvl1pPr marL="0" indent="0">
              <a:buNone/>
              <a:defRPr sz="15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4657410" y="0"/>
            <a:ext cx="4486590" cy="6858000"/>
          </a:xfrm>
          <a:prstGeom prst="rect">
            <a:avLst/>
          </a:prstGeom>
          <a:noFill/>
        </p:spPr>
        <p:txBody>
          <a:bodyPr lIns="0" tIns="0" rIns="0" bIns="0"/>
          <a:lstStyle>
            <a:lvl1pPr>
              <a:buNone/>
              <a:defRPr/>
            </a:lvl1pPr>
          </a:lstStyle>
          <a:p>
            <a:pPr lvl="0"/>
            <a:r>
              <a:rPr lang="nb-NO" dirty="0"/>
              <a:t> </a:t>
            </a:r>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4279" y="5945262"/>
            <a:ext cx="1559049"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4660981" y="0"/>
            <a:ext cx="4480466" cy="6858000"/>
          </a:xfrm>
          <a:solidFill>
            <a:schemeClr val="accent4"/>
          </a:solidFill>
        </p:spPr>
        <p:txBody>
          <a:bodyPr/>
          <a:lstStyle>
            <a:lvl1pPr marL="0" indent="0">
              <a:buNone/>
              <a:defRPr sz="15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4661299" y="0"/>
            <a:ext cx="4482703" cy="6858000"/>
          </a:xfrm>
        </p:spPr>
        <p:txBody>
          <a:bodyPr/>
          <a:lstStyle>
            <a:lvl1pPr marL="0" indent="0">
              <a:buNone/>
              <a:defRPr/>
            </a:lvl1pPr>
          </a:lstStyle>
          <a:p>
            <a:r>
              <a:rPr lang="nb-NO"/>
              <a:t>Klikk på ikonet for å legge til et bilde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287136" y="341461"/>
            <a:ext cx="3803668" cy="207999"/>
          </a:xfrm>
          <a:solidFill>
            <a:srgbClr val="0000FE">
              <a:alpha val="0"/>
            </a:srgbClr>
          </a:solidFill>
        </p:spPr>
        <p:txBody>
          <a:bodyPr/>
          <a:lstStyle>
            <a:lvl1pPr marL="0" indent="0">
              <a:buNone/>
              <a:defRPr sz="9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4279" y="5945262"/>
            <a:ext cx="1559049"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281727" y="2283763"/>
            <a:ext cx="3806525" cy="1650530"/>
          </a:xfrm>
        </p:spPr>
        <p:txBody>
          <a:bodyPr anchor="t"/>
          <a:lstStyle>
            <a:lvl1pPr algn="l">
              <a:lnSpc>
                <a:spcPct val="100000"/>
              </a:lnSpc>
              <a:defRPr sz="3376"/>
            </a:lvl1pPr>
          </a:lstStyle>
          <a:p>
            <a:r>
              <a:rPr lang="nb-NO" noProof="0"/>
              <a:t>Klikk for å redigere tittelstil</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284279" y="4112584"/>
            <a:ext cx="3810096" cy="226283"/>
          </a:xfrm>
        </p:spPr>
        <p:txBody>
          <a:bodyPr/>
          <a:lstStyle>
            <a:lvl1pPr marL="0" indent="0">
              <a:buNone/>
              <a:defRPr sz="1313"/>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287851" y="4379315"/>
            <a:ext cx="3806525" cy="226283"/>
          </a:xfrm>
        </p:spPr>
        <p:txBody>
          <a:bodyPr/>
          <a:lstStyle>
            <a:lvl1pPr marL="0" indent="0">
              <a:buNone/>
              <a:defRPr sz="1313"/>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287852" y="4646046"/>
            <a:ext cx="3806525" cy="226283"/>
          </a:xfrm>
        </p:spPr>
        <p:txBody>
          <a:bodyPr/>
          <a:lstStyle>
            <a:lvl1pPr marL="0" indent="0">
              <a:buNone/>
              <a:defRPr sz="1313"/>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284280" y="5135121"/>
            <a:ext cx="3806525"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4660981" y="0"/>
            <a:ext cx="4480466" cy="6858000"/>
          </a:xfrm>
          <a:solidFill>
            <a:schemeClr val="accent4"/>
          </a:solidFill>
        </p:spPr>
        <p:txBody>
          <a:bodyPr/>
          <a:lstStyle>
            <a:lvl1pPr marL="0" indent="0">
              <a:buNone/>
              <a:defRPr sz="15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4657410" y="0"/>
            <a:ext cx="448659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4279" y="5945262"/>
            <a:ext cx="1559049"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1" y="-1466578"/>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kapforHvit</a:t>
            </a:r>
            <a:r>
              <a:rPr lang="nb-NO" sz="675"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3646402"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addin_colorbox</a:t>
            </a:r>
            <a:endParaRPr lang="nb-NO" sz="675"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7292806" y="-1512609"/>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addin_title</a:t>
            </a:r>
            <a:endParaRPr lang="nb-NO" sz="675"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addin_text</a:t>
            </a:r>
            <a:endParaRPr lang="nb-NO" sz="675"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1878808"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addin_image</a:t>
            </a:r>
            <a:endParaRPr lang="nb-NO" sz="675"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3730003"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kern="1200" dirty="0" err="1">
                <a:solidFill>
                  <a:schemeClr val="lt1"/>
                </a:solidFill>
                <a:latin typeface="+mn-lt"/>
                <a:ea typeface="+mn-ea"/>
                <a:cs typeface="+mn-cs"/>
              </a:rPr>
              <a:t>SkiftBakgrunnGroup</a:t>
            </a:r>
            <a:endParaRPr lang="nb-NO" sz="675"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5581201" y="-861100"/>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dirty="0" err="1"/>
              <a:t>addin_logo</a:t>
            </a:r>
            <a:endParaRPr lang="nb-NO" sz="675"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287136" y="341461"/>
            <a:ext cx="3803668" cy="207999"/>
          </a:xfrm>
          <a:solidFill>
            <a:srgbClr val="0000FE">
              <a:alpha val="0"/>
            </a:srgbClr>
          </a:solidFill>
        </p:spPr>
        <p:txBody>
          <a:bodyPr/>
          <a:lstStyle>
            <a:lvl1pPr marL="0" indent="0">
              <a:buNone/>
              <a:defRPr sz="9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284280" y="653143"/>
            <a:ext cx="3806525" cy="1973624"/>
          </a:xfrm>
        </p:spPr>
        <p:txBody>
          <a:bodyPr/>
          <a:lstStyle>
            <a:lvl1pPr marL="0" indent="0">
              <a:buNone/>
              <a:defRPr lang="en-US" sz="3376" kern="1200" dirty="0">
                <a:solidFill>
                  <a:schemeClr val="tx1"/>
                </a:solidFill>
                <a:latin typeface="+mj-lt"/>
                <a:ea typeface="+mj-ea"/>
                <a:cs typeface="+mj-cs"/>
              </a:defRPr>
            </a:lvl1pPr>
          </a:lstStyle>
          <a:p>
            <a:pPr lvl="0"/>
            <a:r>
              <a:rPr lang="nb-NO" sz="3376"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284279" y="4112584"/>
            <a:ext cx="3810096" cy="226283"/>
          </a:xfrm>
        </p:spPr>
        <p:txBody>
          <a:bodyPr/>
          <a:lstStyle>
            <a:lvl1pPr marL="0" indent="0">
              <a:buNone/>
              <a:defRPr sz="1313"/>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287851" y="4379315"/>
            <a:ext cx="3806525" cy="226283"/>
          </a:xfrm>
        </p:spPr>
        <p:txBody>
          <a:bodyPr/>
          <a:lstStyle>
            <a:lvl1pPr marL="0" indent="0">
              <a:buNone/>
              <a:defRPr sz="1313"/>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287852" y="4646046"/>
            <a:ext cx="3806525" cy="226283"/>
          </a:xfrm>
        </p:spPr>
        <p:txBody>
          <a:bodyPr/>
          <a:lstStyle>
            <a:lvl1pPr marL="0" indent="0">
              <a:buNone/>
              <a:defRPr sz="1313"/>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284280" y="5135121"/>
            <a:ext cx="3806525" cy="365125"/>
          </a:xfrm>
        </p:spPr>
        <p:txBody>
          <a:bodyPr lIns="0" tIns="0" rIns="0" bIns="0"/>
          <a:lstStyle>
            <a:lvl1pPr>
              <a:defRPr sz="1313">
                <a:solidFill>
                  <a:schemeClr val="tx1"/>
                </a:solidFill>
              </a:defRPr>
            </a:lvl1pPr>
          </a:lstStyle>
          <a:p>
            <a:endParaRPr lang="en-US"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2"/>
            </p:custDataLst>
            <p:extLst>
              <p:ext uri="{D42A27DB-BD31-4B8C-83A1-F6EECF244321}">
                <p14:modId xmlns:p14="http://schemas.microsoft.com/office/powerpoint/2010/main" val="2801709198"/>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33" imgW="339" imgH="343" progId="TCLayout.ActiveDocument.1">
                  <p:embed/>
                </p:oleObj>
              </mc:Choice>
              <mc:Fallback>
                <p:oleObj name="think-cell Slide" r:id="rId33" imgW="339" imgH="343" progId="TCLayout.ActiveDocument.1">
                  <p:embed/>
                  <p:pic>
                    <p:nvPicPr>
                      <p:cNvPr id="0" name=""/>
                      <p:cNvPicPr/>
                      <p:nvPr/>
                    </p:nvPicPr>
                    <p:blipFill>
                      <a:blip r:embed="rId34"/>
                      <a:stretch>
                        <a:fillRect/>
                      </a:stretch>
                    </p:blipFill>
                    <p:spPr>
                      <a:xfrm>
                        <a:off x="1192" y="1588"/>
                        <a:ext cx="1191" cy="1588"/>
                      </a:xfrm>
                      <a:prstGeom prst="rect">
                        <a:avLst/>
                      </a:prstGeom>
                    </p:spPr>
                  </p:pic>
                </p:oleObj>
              </mc:Fallback>
            </mc:AlternateContent>
          </a:graphicData>
        </a:graphic>
      </p:graphicFrame>
      <p:sp>
        <p:nvSpPr>
          <p:cNvPr id="2" name="Title Placeholder 1"/>
          <p:cNvSpPr>
            <a:spLocks noGrp="1"/>
          </p:cNvSpPr>
          <p:nvPr>
            <p:ph type="title"/>
          </p:nvPr>
        </p:nvSpPr>
        <p:spPr>
          <a:xfrm>
            <a:off x="220824" y="-180924"/>
            <a:ext cx="7886700" cy="1325563"/>
          </a:xfrm>
          <a:prstGeom prst="rect">
            <a:avLst/>
          </a:prstGeom>
        </p:spPr>
        <p:txBody>
          <a:bodyPr vert="horz" lIns="0" tIns="0" rIns="0" bIns="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286898" y="1711312"/>
            <a:ext cx="4172575" cy="435133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572000" y="626353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49776" y="6263531"/>
            <a:ext cx="449602" cy="365125"/>
          </a:xfrm>
          <a:prstGeom prst="rect">
            <a:avLst/>
          </a:prstGeom>
        </p:spPr>
        <p:txBody>
          <a:bodyPr vert="horz" lIns="91440" tIns="45720" rIns="91440" bIns="45720" rtlCol="0" anchor="ctr"/>
          <a:lstStyle>
            <a:lvl1pPr algn="r">
              <a:defRPr sz="563">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285752" y="6280142"/>
            <a:ext cx="765947"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378301" y="6243181"/>
            <a:ext cx="1125911" cy="259232"/>
          </a:xfrm>
          <a:prstGeom prst="rect">
            <a:avLst/>
          </a:prstGeom>
        </p:spPr>
        <p:txBody>
          <a:bodyPr lIns="0" tIns="0" rIns="0" bIns="0" anchor="b"/>
          <a:lstStyle>
            <a:lvl1pPr algn="l">
              <a:defRPr sz="6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1865002" y="-1436292"/>
            <a:ext cx="1767596"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75"/>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 id="2147483730" r:id="rId28"/>
    <p:sldLayoutId id="2147483731" r:id="rId29"/>
    <p:sldLayoutId id="2147483732" r:id="rId30"/>
  </p:sldLayoutIdLst>
  <p:hf hdr="0"/>
  <p:txStyles>
    <p:titleStyle>
      <a:lvl1pPr algn="l" defTabSz="685835"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216000" indent="-216000" algn="l" defTabSz="685835" rtl="0" eaLnBrk="1" latinLnBrk="0" hangingPunct="1">
        <a:lnSpc>
          <a:spcPct val="100000"/>
        </a:lnSpc>
        <a:spcBef>
          <a:spcPts val="863"/>
        </a:spcBef>
        <a:buFont typeface="Wingdings" panose="05000000000000000000" pitchFamily="2" charset="2"/>
        <a:buChar char="§"/>
        <a:defRPr sz="1800" kern="1200">
          <a:solidFill>
            <a:schemeClr val="tx1"/>
          </a:solidFill>
          <a:latin typeface="+mn-lt"/>
          <a:ea typeface="+mn-ea"/>
          <a:cs typeface="+mn-cs"/>
        </a:defRPr>
      </a:lvl1pPr>
      <a:lvl2pPr marL="514376" indent="-171458" algn="l" defTabSz="685835"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2pPr>
      <a:lvl3pPr marL="857293" indent="-171458" algn="l" defTabSz="685835"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210" indent="-171458" algn="l" defTabSz="685835"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4pPr>
      <a:lvl5pPr marL="1543127" indent="-171458" algn="l" defTabSz="685835"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uio.no/studier/registrering/semesterregistrering/registrering-studentweb.html"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hyperlink" Target="http://www.uio.no/studier/admin/permisjon/hf-permisjon/" TargetMode="External"/><Relationship Id="rId4" Type="http://schemas.openxmlformats.org/officeDocument/2006/relationships/hyperlink" Target="https://www.uio.no/studier/tilrettelegging-permisj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s://www.hf.uio.no/ikos/studier/kontakt/" TargetMode="External"/><Relationship Id="rId2" Type="http://schemas.openxmlformats.org/officeDocument/2006/relationships/hyperlink" Target="mailto:studentinfo@ikos.uio.no"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hyperlink" Target="https://www.uio.no/studier/program/aas/studieretninger/arabisk/oppbygg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www.uio.no/studier/emner/hf/ikos/ARA1010/"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https://minestudier.uio.no/?demo=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268762"/>
            <a:ext cx="7772400" cy="1102519"/>
          </a:xfrm>
        </p:spPr>
        <p:txBody>
          <a:bodyPr/>
          <a:lstStyle/>
          <a:p>
            <a:endParaRPr lang="nb-NO" dirty="0"/>
          </a:p>
        </p:txBody>
      </p:sp>
      <p:sp>
        <p:nvSpPr>
          <p:cNvPr id="3" name="Subtitle 2"/>
          <p:cNvSpPr>
            <a:spLocks noGrp="1"/>
          </p:cNvSpPr>
          <p:nvPr>
            <p:ph type="subTitle" idx="1"/>
          </p:nvPr>
        </p:nvSpPr>
        <p:spPr>
          <a:xfrm>
            <a:off x="1371600" y="3429000"/>
            <a:ext cx="6400800" cy="1752600"/>
          </a:xfrm>
        </p:spPr>
        <p:txBody>
          <a:bodyPr/>
          <a:lstStyle/>
          <a:p>
            <a:r>
              <a:rPr lang="nb-NO" sz="2800" b="1" dirty="0">
                <a:solidFill>
                  <a:schemeClr val="tx1"/>
                </a:solidFill>
                <a:latin typeface="Arial" charset="0"/>
                <a:ea typeface="Arial" charset="0"/>
                <a:cs typeface="Arial" charset="0"/>
              </a:rPr>
              <a:t>Velkommen til </a:t>
            </a:r>
          </a:p>
          <a:p>
            <a:r>
              <a:rPr lang="nb-NO" sz="2800" b="1" dirty="0">
                <a:solidFill>
                  <a:schemeClr val="tx1"/>
                </a:solidFill>
                <a:latin typeface="Arial" charset="0"/>
                <a:ea typeface="Arial" charset="0"/>
                <a:cs typeface="Arial" charset="0"/>
              </a:rPr>
              <a:t>Midtøsten-studier med arabisk!</a:t>
            </a:r>
          </a:p>
          <a:p>
            <a:endParaRPr lang="nb-NO" b="1"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6" y="853182"/>
            <a:ext cx="9144000" cy="1933677"/>
          </a:xfrm>
          <a:prstGeom prst="rect">
            <a:avLst/>
          </a:prstGeom>
        </p:spPr>
      </p:pic>
      <p:sp>
        <p:nvSpPr>
          <p:cNvPr id="4" name="TekstSylinder 3">
            <a:extLst>
              <a:ext uri="{FF2B5EF4-FFF2-40B4-BE49-F238E27FC236}">
                <a16:creationId xmlns:a16="http://schemas.microsoft.com/office/drawing/2014/main" id="{C05A867F-EFF5-4D09-8678-2D88F8403CC2}"/>
              </a:ext>
            </a:extLst>
          </p:cNvPr>
          <p:cNvSpPr txBox="1"/>
          <p:nvPr/>
        </p:nvSpPr>
        <p:spPr>
          <a:xfrm>
            <a:off x="1371600" y="5182810"/>
            <a:ext cx="2883310" cy="892552"/>
          </a:xfrm>
          <a:prstGeom prst="rect">
            <a:avLst/>
          </a:prstGeom>
          <a:noFill/>
        </p:spPr>
        <p:txBody>
          <a:bodyPr wrap="square" rtlCol="0">
            <a:spAutoFit/>
          </a:bodyPr>
          <a:lstStyle/>
          <a:p>
            <a:r>
              <a:rPr lang="nb-NO" sz="1600" dirty="0"/>
              <a:t>Onsdag 17.august </a:t>
            </a:r>
            <a:br>
              <a:rPr lang="nb-NO" sz="2133" dirty="0"/>
            </a:br>
            <a:r>
              <a:rPr lang="nb-NO" sz="1800" dirty="0"/>
              <a:t>Ingrid R. Owen</a:t>
            </a:r>
          </a:p>
          <a:p>
            <a:r>
              <a:rPr lang="nb-NO" sz="1800" dirty="0"/>
              <a:t>Dragana Grulovic</a:t>
            </a:r>
            <a:endParaRPr lang="nb-NO" sz="1200" dirty="0"/>
          </a:p>
        </p:txBody>
      </p:sp>
      <p:pic>
        <p:nvPicPr>
          <p:cNvPr id="7" name="Bilde 6">
            <a:extLst>
              <a:ext uri="{FF2B5EF4-FFF2-40B4-BE49-F238E27FC236}">
                <a16:creationId xmlns:a16="http://schemas.microsoft.com/office/drawing/2014/main" id="{4A8DC9AB-FC83-47C9-88AC-C4A414622C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6310" y="5181203"/>
            <a:ext cx="1578869" cy="1578869"/>
          </a:xfrm>
          <a:prstGeom prst="rect">
            <a:avLst/>
          </a:prstGeom>
        </p:spPr>
      </p:pic>
    </p:spTree>
    <p:extLst>
      <p:ext uri="{BB962C8B-B14F-4D97-AF65-F5344CB8AC3E}">
        <p14:creationId xmlns:p14="http://schemas.microsoft.com/office/powerpoint/2010/main" val="44216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598"/>
            <a:ext cx="7886700" cy="1325563"/>
          </a:xfrm>
        </p:spPr>
        <p:txBody>
          <a:bodyPr>
            <a:noAutofit/>
          </a:bodyPr>
          <a:lstStyle/>
          <a:p>
            <a:br>
              <a:rPr lang="nb-NO" sz="2800" dirty="0"/>
            </a:br>
            <a:endParaRPr lang="nb-NO" sz="2800" b="1" dirty="0"/>
          </a:p>
        </p:txBody>
      </p:sp>
      <p:sp>
        <p:nvSpPr>
          <p:cNvPr id="3" name="Content Placeholder 2"/>
          <p:cNvSpPr>
            <a:spLocks noGrp="1"/>
          </p:cNvSpPr>
          <p:nvPr>
            <p:ph idx="1"/>
          </p:nvPr>
        </p:nvSpPr>
        <p:spPr>
          <a:xfrm>
            <a:off x="309716" y="2042654"/>
            <a:ext cx="8229600" cy="4127327"/>
          </a:xfrm>
        </p:spPr>
        <p:txBody>
          <a:bodyPr>
            <a:normAutofit/>
          </a:bodyPr>
          <a:lstStyle/>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Torsdag 17. august  kl. 23.59: </a:t>
            </a:r>
            <a:br>
              <a:rPr kumimoji="0" lang="nn-NO"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b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Første frist for emnepåmelding i Studentweb. Svar på dette opptaket får du fredag 18. august,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senest</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mandag</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21. august i Studentweb. </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3"/>
              </a:rPr>
              <a:t>Se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hlinkClick r:id="rId3"/>
              </a:rPr>
              <a:t>veiledning</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3"/>
              </a:rPr>
              <a:t> her </a:t>
            </a:r>
            <a:b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p>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sz="1500" b="0" i="0" u="none" strike="noStrike" kern="1200" cap="none" spc="0" normalizeH="0" baseline="0" noProof="0" dirty="0" err="1">
                <a:ln>
                  <a:noFill/>
                </a:ln>
                <a:solidFill>
                  <a:srgbClr val="FF0000"/>
                </a:solidFill>
                <a:effectLst/>
                <a:uLnTx/>
                <a:uFillTx/>
                <a:latin typeface="Calibri"/>
                <a:ea typeface="ＭＳ Ｐゴシック" panose="020B0600070205080204" pitchFamily="34" charset="-128"/>
                <a:cs typeface="+mn-cs"/>
              </a:rPr>
              <a:t>Tirsdag</a:t>
            </a:r>
            <a:r>
              <a:rPr kumimoji="0" lang="nn-NO"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 22. august - 1. september: </a:t>
            </a:r>
            <a:b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Andre runde med påmelding til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emner</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med ledig kapasitet. «Førstemann til mølla»</a:t>
            </a:r>
            <a:b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endPar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Uke 34 </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er undervisningsstart, og undervisingen i de fleste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emner</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starter</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denne </a:t>
            </a:r>
            <a:r>
              <a:rPr kumimoji="0" lang="nn-NO" altLang="ja-JP" sz="15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uken</a:t>
            </a:r>
            <a: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br>
              <a:rPr kumimoji="0" lang="nn-NO"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endParaRPr kumimoji="0" lang="nn-NO" altLang="ja-JP" sz="1500" b="0" i="0" u="sng"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ja-JP" sz="1500" b="0" i="0" u="none" strike="noStrike" kern="1200" cap="none" spc="0" normalizeH="0" baseline="0" noProof="0" dirty="0" err="1">
                <a:ln>
                  <a:noFill/>
                </a:ln>
                <a:solidFill>
                  <a:srgbClr val="FF0000"/>
                </a:solidFill>
                <a:effectLst/>
                <a:uLnTx/>
                <a:uFillTx/>
                <a:latin typeface="Calibri"/>
                <a:ea typeface="ＭＳ Ｐゴシック" panose="020B0600070205080204" pitchFamily="34" charset="-128"/>
                <a:cs typeface="+mn-cs"/>
              </a:rPr>
              <a:t>Fredag</a:t>
            </a:r>
            <a:r>
              <a:rPr kumimoji="0" lang="en-US"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 1. </a:t>
            </a:r>
            <a:r>
              <a:rPr kumimoji="0" lang="en-US" altLang="ja-JP" sz="1500" b="0" i="0" u="none" strike="noStrike" kern="1200" cap="none" spc="0" normalizeH="0" baseline="0" noProof="0" dirty="0" err="1">
                <a:ln>
                  <a:noFill/>
                </a:ln>
                <a:solidFill>
                  <a:srgbClr val="FF0000"/>
                </a:solidFill>
                <a:effectLst/>
                <a:uLnTx/>
                <a:uFillTx/>
                <a:latin typeface="Calibri"/>
                <a:ea typeface="ＭＳ Ｐゴシック" panose="020B0600070205080204" pitchFamily="34" charset="-128"/>
                <a:cs typeface="+mn-cs"/>
              </a:rPr>
              <a:t>september</a:t>
            </a:r>
            <a:r>
              <a:rPr kumimoji="0" lang="en-US"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 er </a:t>
            </a:r>
            <a:r>
              <a:rPr kumimoji="0" lang="en-US" altLang="ja-JP" sz="1500" b="0" i="0" u="none" strike="noStrike" kern="1200" cap="none" spc="0" normalizeH="0" baseline="0" noProof="0" dirty="0" err="1">
                <a:ln>
                  <a:noFill/>
                </a:ln>
                <a:solidFill>
                  <a:srgbClr val="FF0000"/>
                </a:solidFill>
                <a:effectLst/>
                <a:uLnTx/>
                <a:uFillTx/>
                <a:latin typeface="Calibri"/>
                <a:ea typeface="ＭＳ Ｐゴシック" panose="020B0600070205080204" pitchFamily="34" charset="-128"/>
                <a:cs typeface="+mn-cs"/>
              </a:rPr>
              <a:t>siste</a:t>
            </a:r>
            <a:r>
              <a:rPr kumimoji="0" lang="en-US"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 </a:t>
            </a:r>
            <a:r>
              <a:rPr kumimoji="0" lang="en-US" altLang="ja-JP" sz="1500" b="0" i="0" u="none" strike="noStrike" kern="1200" cap="none" spc="0" normalizeH="0" baseline="0" noProof="0" dirty="0" err="1">
                <a:ln>
                  <a:noFill/>
                </a:ln>
                <a:solidFill>
                  <a:srgbClr val="FF0000"/>
                </a:solidFill>
                <a:effectLst/>
                <a:uLnTx/>
                <a:uFillTx/>
                <a:latin typeface="Calibri"/>
                <a:ea typeface="ＭＳ Ｐゴシック" panose="020B0600070205080204" pitchFamily="34" charset="-128"/>
                <a:cs typeface="+mn-cs"/>
              </a:rPr>
              <a:t>frist</a:t>
            </a:r>
            <a:r>
              <a:rPr kumimoji="0" lang="en-US"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 for:</a:t>
            </a:r>
            <a:r>
              <a:rPr kumimoji="0" lang="nn-NO" altLang="ja-JP" sz="15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 </a:t>
            </a:r>
          </a:p>
          <a:p>
            <a:pPr marL="557213" marR="0" lvl="1" indent="-214313"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b-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å betale semesteravgift</a:t>
            </a:r>
            <a:endPar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557213" marR="0" lvl="1" indent="-214313"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registrering i Studentweb</a:t>
            </a:r>
          </a:p>
          <a:p>
            <a:pPr marL="557213" marR="0" lvl="1" indent="-214313"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lagre utdanningsplanen</a:t>
            </a:r>
          </a:p>
          <a:p>
            <a:pPr marL="557213" marR="0" lvl="1" indent="-214313"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undervisnings- og eksamensmelding</a:t>
            </a:r>
          </a:p>
          <a:p>
            <a:pPr marL="557213" marR="0" lvl="1" indent="-214313"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å søke om tilrettelagt eksamen</a:t>
            </a:r>
          </a:p>
          <a:p>
            <a:pPr marL="557213" marR="0" lvl="1" indent="-214313"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å søke om </a:t>
            </a:r>
            <a:r>
              <a:rPr kumimoji="0" lang="nn-NO" altLang="ja-JP"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hlinkClick r:id="rId4"/>
              </a:rPr>
              <a:t>utsatt</a:t>
            </a: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hlinkClick r:id="rId4"/>
              </a:rPr>
              <a:t> studiestart, permisjon og redusert studieprogresjon</a:t>
            </a:r>
            <a:r>
              <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hlinkClick r:id="rId5"/>
              </a:rPr>
              <a:t> </a:t>
            </a:r>
            <a:endParaRPr kumimoji="0" lang="nn-NO" altLang="ja-JP"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indent="0">
              <a:buNone/>
            </a:pPr>
            <a:endParaRPr lang="nb-NO" dirty="0"/>
          </a:p>
        </p:txBody>
      </p:sp>
      <p:sp>
        <p:nvSpPr>
          <p:cNvPr id="4" name="Title 1">
            <a:extLst>
              <a:ext uri="{FF2B5EF4-FFF2-40B4-BE49-F238E27FC236}">
                <a16:creationId xmlns:a16="http://schemas.microsoft.com/office/drawing/2014/main" id="{EEDB4229-9794-9C0B-0134-4BB3EE85C1FB}"/>
              </a:ext>
            </a:extLst>
          </p:cNvPr>
          <p:cNvSpPr txBox="1">
            <a:spLocks/>
          </p:cNvSpPr>
          <p:nvPr/>
        </p:nvSpPr>
        <p:spPr>
          <a:xfrm>
            <a:off x="660400" y="477839"/>
            <a:ext cx="8229600" cy="1143000"/>
          </a:xfrm>
          <a:prstGeom prst="rect">
            <a:avLst/>
          </a:prstGeom>
        </p:spPr>
        <p:txBody>
          <a:bodyPr vert="horz" lIns="121920" tIns="60960" rIns="121920" bIns="60960" rtlCol="0" anchor="ct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br>
              <a:rPr lang="nb-NO" sz="2800" dirty="0"/>
            </a:br>
            <a:r>
              <a:rPr lang="nb-NO" sz="2900" b="1" dirty="0"/>
              <a:t>Viktige frister!</a:t>
            </a:r>
            <a:endParaRPr lang="nb-NO" sz="3100" b="1" dirty="0"/>
          </a:p>
        </p:txBody>
      </p:sp>
    </p:spTree>
    <p:extLst>
      <p:ext uri="{BB962C8B-B14F-4D97-AF65-F5344CB8AC3E}">
        <p14:creationId xmlns:p14="http://schemas.microsoft.com/office/powerpoint/2010/main" val="235060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857251"/>
          </a:xfrm>
        </p:spPr>
        <p:txBody>
          <a:bodyPr/>
          <a:lstStyle/>
          <a:p>
            <a:pPr algn="ctr"/>
            <a:r>
              <a:rPr lang="nb-NO" dirty="0"/>
              <a:t>Si fra!</a:t>
            </a:r>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val="0"/>
              </a:ext>
            </a:extLst>
          </a:blip>
          <a:stretch>
            <a:fillRect/>
          </a:stretch>
        </p:blipFill>
        <p:spPr>
          <a:xfrm>
            <a:off x="2033234" y="2806567"/>
            <a:ext cx="5077535" cy="1895740"/>
          </a:xfrm>
        </p:spPr>
      </p:pic>
    </p:spTree>
    <p:extLst>
      <p:ext uri="{BB962C8B-B14F-4D97-AF65-F5344CB8AC3E}">
        <p14:creationId xmlns:p14="http://schemas.microsoft.com/office/powerpoint/2010/main" val="275123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46F4D84-726E-443B-B4DA-C84C6B31E091}"/>
              </a:ext>
            </a:extLst>
          </p:cNvPr>
          <p:cNvSpPr>
            <a:spLocks noGrp="1"/>
          </p:cNvSpPr>
          <p:nvPr>
            <p:ph idx="1"/>
          </p:nvPr>
        </p:nvSpPr>
        <p:spPr>
          <a:xfrm>
            <a:off x="932156" y="1935332"/>
            <a:ext cx="7190912" cy="4160668"/>
          </a:xfrm>
          <a:ln w="38100">
            <a:solidFill>
              <a:srgbClr val="C00000"/>
            </a:solidFill>
          </a:ln>
        </p:spPr>
        <p:txBody>
          <a:bodyPr/>
          <a:lstStyle/>
          <a:p>
            <a:r>
              <a:rPr lang="nb-NO" sz="2400" dirty="0"/>
              <a:t>Hold deg oppdatert på alle frister. </a:t>
            </a:r>
          </a:p>
          <a:p>
            <a:pPr lvl="1"/>
            <a:r>
              <a:rPr lang="nb-NO" sz="2000" dirty="0"/>
              <a:t>Vi gjør ikke unntak. </a:t>
            </a:r>
          </a:p>
          <a:p>
            <a:r>
              <a:rPr lang="nb-NO" sz="2400" dirty="0"/>
              <a:t>Sjekk studentmailen din daglig. </a:t>
            </a:r>
          </a:p>
          <a:p>
            <a:pPr lvl="1"/>
            <a:r>
              <a:rPr lang="nb-NO" sz="2000" dirty="0"/>
              <a:t>Svar så fort som mulig. </a:t>
            </a:r>
          </a:p>
          <a:p>
            <a:r>
              <a:rPr lang="nb-NO" sz="2400" dirty="0"/>
              <a:t>Prøv å finne svaret før du sender en epost.</a:t>
            </a:r>
          </a:p>
          <a:p>
            <a:pPr lvl="1"/>
            <a:r>
              <a:rPr lang="nb-NO" sz="2000" dirty="0"/>
              <a:t>Gode studenter er selvstendige studenter.</a:t>
            </a:r>
          </a:p>
          <a:p>
            <a:r>
              <a:rPr lang="nb-NO" sz="2400" dirty="0"/>
              <a:t>Vær ute i god tid.</a:t>
            </a:r>
          </a:p>
          <a:p>
            <a:pPr lvl="1"/>
            <a:r>
              <a:rPr lang="nb-NO" sz="2000" dirty="0"/>
              <a:t>Trenger du å sende epost om noe som haster er det trolig allerede for sent. </a:t>
            </a:r>
          </a:p>
          <a:p>
            <a:r>
              <a:rPr lang="nb-NO" sz="2400" dirty="0"/>
              <a:t>Bruk e-post som kommunikasjonsmiddel. </a:t>
            </a:r>
          </a:p>
        </p:txBody>
      </p:sp>
      <p:sp>
        <p:nvSpPr>
          <p:cNvPr id="4" name="Title 1">
            <a:extLst>
              <a:ext uri="{FF2B5EF4-FFF2-40B4-BE49-F238E27FC236}">
                <a16:creationId xmlns:a16="http://schemas.microsoft.com/office/drawing/2014/main" id="{7D5E5B83-E622-C490-0F6E-F9DB03CE8BA5}"/>
              </a:ext>
            </a:extLst>
          </p:cNvPr>
          <p:cNvSpPr txBox="1">
            <a:spLocks/>
          </p:cNvSpPr>
          <p:nvPr/>
        </p:nvSpPr>
        <p:spPr>
          <a:xfrm>
            <a:off x="660400" y="477839"/>
            <a:ext cx="8229600" cy="1143000"/>
          </a:xfrm>
          <a:prstGeom prst="rect">
            <a:avLst/>
          </a:prstGeom>
        </p:spPr>
        <p:txBody>
          <a:bodyPr vert="horz" lIns="121920" tIns="60960" rIns="121920" bIns="60960" rtlCol="0" anchor="ct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br>
              <a:rPr lang="nb-NO" sz="2800" dirty="0"/>
            </a:br>
            <a:r>
              <a:rPr lang="nb-NO" sz="2900" b="1" dirty="0"/>
              <a:t>Hva forventes av deg?</a:t>
            </a:r>
          </a:p>
        </p:txBody>
      </p:sp>
    </p:spTree>
    <p:extLst>
      <p:ext uri="{BB962C8B-B14F-4D97-AF65-F5344CB8AC3E}">
        <p14:creationId xmlns:p14="http://schemas.microsoft.com/office/powerpoint/2010/main" val="85354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0748"/>
            <a:ext cx="7920880" cy="857251"/>
          </a:xfrm>
        </p:spPr>
        <p:txBody>
          <a:bodyPr>
            <a:normAutofit/>
          </a:bodyPr>
          <a:lstStyle/>
          <a:p>
            <a:pPr algn="ctr"/>
            <a:r>
              <a:rPr lang="nb-NO" sz="2800" b="1" dirty="0"/>
              <a:t>Kontaktinformasjon studiekonsulent </a:t>
            </a:r>
          </a:p>
        </p:txBody>
      </p:sp>
      <p:sp>
        <p:nvSpPr>
          <p:cNvPr id="3" name="Content Placeholder 2"/>
          <p:cNvSpPr>
            <a:spLocks noGrp="1"/>
          </p:cNvSpPr>
          <p:nvPr>
            <p:ph idx="1"/>
          </p:nvPr>
        </p:nvSpPr>
        <p:spPr>
          <a:xfrm>
            <a:off x="1499659" y="2343150"/>
            <a:ext cx="5568619" cy="3774149"/>
          </a:xfrm>
        </p:spPr>
        <p:txBody>
          <a:bodyPr/>
          <a:lstStyle/>
          <a:p>
            <a:pPr marL="0" indent="0">
              <a:buNone/>
            </a:pPr>
            <a:endParaRPr lang="nb-NO" altLang="ja-JP" dirty="0"/>
          </a:p>
          <a:p>
            <a:pPr marL="0" indent="0">
              <a:buNone/>
            </a:pPr>
            <a:r>
              <a:rPr lang="nb-NO" sz="2133" b="1" dirty="0"/>
              <a:t>Alle </a:t>
            </a:r>
            <a:r>
              <a:rPr lang="nb-NO" sz="2133" dirty="0"/>
              <a:t>henvendelser skal sendes til </a:t>
            </a:r>
          </a:p>
          <a:p>
            <a:pPr marL="0" indent="0">
              <a:buNone/>
            </a:pPr>
            <a:r>
              <a:rPr lang="nb-NO" sz="2133" dirty="0">
                <a:hlinkClick r:id="rId2"/>
              </a:rPr>
              <a:t>studentinfo@ikos.uio.no</a:t>
            </a:r>
            <a:r>
              <a:rPr lang="nb-NO" sz="2133" dirty="0"/>
              <a:t> </a:t>
            </a:r>
          </a:p>
          <a:p>
            <a:pPr marL="0" indent="0">
              <a:buNone/>
            </a:pPr>
            <a:endParaRPr lang="nb-NO" sz="2133" dirty="0"/>
          </a:p>
          <a:p>
            <a:pPr marL="0" indent="0">
              <a:buNone/>
            </a:pPr>
            <a:r>
              <a:rPr lang="nb-NO" sz="2133" dirty="0"/>
              <a:t>Før du sender epost: sjekk </a:t>
            </a:r>
            <a:r>
              <a:rPr lang="nb-NO" sz="2133" dirty="0">
                <a:hlinkClick r:id="rId3"/>
              </a:rPr>
              <a:t>kontaktveilederen</a:t>
            </a:r>
            <a:endParaRPr lang="nb-NO" sz="2133" dirty="0"/>
          </a:p>
          <a:p>
            <a:pPr marL="0" indent="0">
              <a:buNone/>
            </a:pPr>
            <a:endParaRPr lang="nb-NO" dirty="0"/>
          </a:p>
          <a:p>
            <a:r>
              <a:rPr lang="nb-NO" sz="1867" u="sng" dirty="0"/>
              <a:t>Ikke</a:t>
            </a:r>
            <a:r>
              <a:rPr lang="nb-NO" sz="1867" dirty="0"/>
              <a:t> send melding via Canvas. </a:t>
            </a:r>
          </a:p>
          <a:p>
            <a:r>
              <a:rPr lang="nb-NO" sz="1867" u="sng" dirty="0"/>
              <a:t>Ikke</a:t>
            </a:r>
            <a:r>
              <a:rPr lang="nb-NO" sz="1867" dirty="0"/>
              <a:t> ring på telefonen. Send e-post og avtal tidspunkt for veiledning. </a:t>
            </a:r>
          </a:p>
          <a:p>
            <a:pPr marL="0" indent="0">
              <a:buNone/>
            </a:pPr>
            <a:endParaRPr lang="nb-NO" dirty="0"/>
          </a:p>
        </p:txBody>
      </p:sp>
    </p:spTree>
    <p:extLst>
      <p:ext uri="{BB962C8B-B14F-4D97-AF65-F5344CB8AC3E}">
        <p14:creationId xmlns:p14="http://schemas.microsoft.com/office/powerpoint/2010/main" val="56693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C9DD-DD21-4EC0-91E9-EE3C2AF4648B}"/>
              </a:ext>
            </a:extLst>
          </p:cNvPr>
          <p:cNvSpPr>
            <a:spLocks noGrp="1"/>
          </p:cNvSpPr>
          <p:nvPr>
            <p:ph type="title"/>
          </p:nvPr>
        </p:nvSpPr>
        <p:spPr>
          <a:xfrm>
            <a:off x="533400" y="548876"/>
            <a:ext cx="8229600" cy="857251"/>
          </a:xfrm>
        </p:spPr>
        <p:txBody>
          <a:bodyPr anchor="ctr">
            <a:noAutofit/>
          </a:bodyPr>
          <a:lstStyle/>
          <a:p>
            <a:br>
              <a:rPr lang="en-US" sz="3600" dirty="0"/>
            </a:br>
            <a:r>
              <a:rPr lang="en-US" sz="3600" dirty="0" err="1"/>
              <a:t>Torsdag</a:t>
            </a:r>
            <a:r>
              <a:rPr lang="en-US" sz="3600" dirty="0"/>
              <a:t> 17. august</a:t>
            </a:r>
          </a:p>
        </p:txBody>
      </p:sp>
      <p:sp>
        <p:nvSpPr>
          <p:cNvPr id="3" name="Content Placeholder 2">
            <a:extLst>
              <a:ext uri="{FF2B5EF4-FFF2-40B4-BE49-F238E27FC236}">
                <a16:creationId xmlns:a16="http://schemas.microsoft.com/office/drawing/2014/main" id="{2A1344DB-1F00-4468-81EA-26EE82107A56}"/>
              </a:ext>
            </a:extLst>
          </p:cNvPr>
          <p:cNvSpPr>
            <a:spLocks noGrp="1"/>
          </p:cNvSpPr>
          <p:nvPr>
            <p:ph sz="half" idx="1"/>
          </p:nvPr>
        </p:nvSpPr>
        <p:spPr>
          <a:xfrm>
            <a:off x="457200" y="2057401"/>
            <a:ext cx="4038600" cy="4251723"/>
          </a:xfrm>
        </p:spPr>
        <p:txBody>
          <a:bodyPr>
            <a:normAutofit/>
          </a:bodyPr>
          <a:lstStyle/>
          <a:p>
            <a:pPr marL="0" indent="0">
              <a:buNone/>
            </a:pPr>
            <a:r>
              <a:rPr lang="en-US" sz="2133" dirty="0" err="1"/>
              <a:t>Mye</a:t>
            </a:r>
            <a:r>
              <a:rPr lang="en-US" sz="2133" dirty="0"/>
              <a:t> </a:t>
            </a:r>
            <a:r>
              <a:rPr lang="en-US" sz="2133" dirty="0" err="1"/>
              <a:t>informasjon</a:t>
            </a:r>
            <a:r>
              <a:rPr lang="en-US" sz="2133" dirty="0"/>
              <a:t>? </a:t>
            </a:r>
            <a:r>
              <a:rPr lang="en-US" sz="2133" dirty="0" err="1"/>
              <a:t>Overveldet</a:t>
            </a:r>
            <a:r>
              <a:rPr lang="en-US" sz="2133" dirty="0"/>
              <a:t>?</a:t>
            </a:r>
          </a:p>
          <a:p>
            <a:pPr marL="0" indent="0">
              <a:buNone/>
            </a:pPr>
            <a:r>
              <a:rPr lang="en-US" sz="2133" dirty="0" err="1"/>
              <a:t>På</a:t>
            </a:r>
            <a:r>
              <a:rPr lang="en-US" sz="2133" dirty="0"/>
              <a:t> </a:t>
            </a:r>
            <a:r>
              <a:rPr lang="en-US" sz="2133" dirty="0" err="1"/>
              <a:t>torsdag</a:t>
            </a:r>
            <a:r>
              <a:rPr lang="en-US" sz="2133" dirty="0"/>
              <a:t> </a:t>
            </a:r>
            <a:r>
              <a:rPr lang="en-US" sz="2133" dirty="0" err="1"/>
              <a:t>inviterer</a:t>
            </a:r>
            <a:r>
              <a:rPr lang="en-US" sz="2133" dirty="0"/>
              <a:t> vi </a:t>
            </a:r>
            <a:r>
              <a:rPr lang="en-US" sz="2133" dirty="0" err="1"/>
              <a:t>til</a:t>
            </a:r>
            <a:r>
              <a:rPr lang="en-US" sz="2133" dirty="0"/>
              <a:t> workshop om </a:t>
            </a:r>
            <a:r>
              <a:rPr lang="en-US" sz="2133" dirty="0" err="1"/>
              <a:t>hvordan</a:t>
            </a:r>
            <a:r>
              <a:rPr lang="en-US" sz="2133" dirty="0"/>
              <a:t> </a:t>
            </a:r>
            <a:r>
              <a:rPr lang="en-US" sz="2133" dirty="0" err="1"/>
              <a:t>bli</a:t>
            </a:r>
            <a:r>
              <a:rPr lang="en-US" sz="2133" dirty="0"/>
              <a:t> </a:t>
            </a:r>
            <a:r>
              <a:rPr lang="en-US" sz="2133" dirty="0" err="1"/>
              <a:t>en</a:t>
            </a:r>
            <a:r>
              <a:rPr lang="en-US" sz="2133" dirty="0"/>
              <a:t> god student!</a:t>
            </a:r>
          </a:p>
          <a:p>
            <a:pPr lvl="1"/>
            <a:r>
              <a:rPr lang="en-US" sz="2133" dirty="0" err="1"/>
              <a:t>Oppsummering</a:t>
            </a:r>
            <a:r>
              <a:rPr lang="en-US" sz="2133" dirty="0"/>
              <a:t> </a:t>
            </a:r>
            <a:r>
              <a:rPr lang="en-US" sz="2133" dirty="0" err="1"/>
              <a:t>og</a:t>
            </a:r>
            <a:r>
              <a:rPr lang="en-US" sz="2133" dirty="0"/>
              <a:t> </a:t>
            </a:r>
            <a:r>
              <a:rPr lang="en-US" sz="2133" dirty="0" err="1"/>
              <a:t>oversikt</a:t>
            </a:r>
            <a:endParaRPr lang="en-US" sz="2133" dirty="0"/>
          </a:p>
          <a:p>
            <a:pPr lvl="1"/>
            <a:r>
              <a:rPr lang="en-US" sz="2133" dirty="0" err="1"/>
              <a:t>Bli</a:t>
            </a:r>
            <a:r>
              <a:rPr lang="en-US" sz="2133" dirty="0"/>
              <a:t> </a:t>
            </a:r>
            <a:r>
              <a:rPr lang="en-US" sz="2133" dirty="0" err="1"/>
              <a:t>kjent</a:t>
            </a:r>
            <a:r>
              <a:rPr lang="en-US" sz="2133" dirty="0"/>
              <a:t>!</a:t>
            </a:r>
          </a:p>
          <a:p>
            <a:pPr lvl="1"/>
            <a:r>
              <a:rPr lang="en-US" sz="2133" b="1" dirty="0"/>
              <a:t>Gratis pizza </a:t>
            </a:r>
            <a:r>
              <a:rPr lang="en-US" sz="2133" b="1" dirty="0" err="1"/>
              <a:t>og</a:t>
            </a:r>
            <a:r>
              <a:rPr lang="en-US" sz="2133" b="1" dirty="0"/>
              <a:t> brus</a:t>
            </a:r>
          </a:p>
          <a:p>
            <a:pPr marL="0" indent="0">
              <a:buNone/>
            </a:pPr>
            <a:r>
              <a:rPr lang="en-US" sz="2133" dirty="0"/>
              <a:t>Kl 09:15-13:00 i Sophus </a:t>
            </a:r>
            <a:r>
              <a:rPr lang="en-US" sz="2133" dirty="0" err="1"/>
              <a:t>Bugges</a:t>
            </a:r>
            <a:r>
              <a:rPr lang="en-US" sz="2133" dirty="0"/>
              <a:t> </a:t>
            </a:r>
            <a:r>
              <a:rPr lang="en-US" sz="2133" dirty="0" err="1"/>
              <a:t>hus</a:t>
            </a:r>
            <a:r>
              <a:rPr lang="en-US" sz="2133" dirty="0"/>
              <a:t>, aud. 1</a:t>
            </a:r>
          </a:p>
        </p:txBody>
      </p:sp>
      <p:pic>
        <p:nvPicPr>
          <p:cNvPr id="5" name="Picture 4" descr="A group of people sitting at a table outside&#10;&#10;Description automatically generated">
            <a:extLst>
              <a:ext uri="{FF2B5EF4-FFF2-40B4-BE49-F238E27FC236}">
                <a16:creationId xmlns:a16="http://schemas.microsoft.com/office/drawing/2014/main" id="{7ED7960F-A404-45DC-BC1A-EFCB0B12E4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03" r="13678" b="-3"/>
          <a:stretch/>
        </p:blipFill>
        <p:spPr>
          <a:xfrm>
            <a:off x="4648200" y="2057401"/>
            <a:ext cx="4038600" cy="3394472"/>
          </a:xfrm>
          <a:prstGeom prst="rect">
            <a:avLst/>
          </a:prstGeom>
          <a:noFill/>
        </p:spPr>
      </p:pic>
    </p:spTree>
    <p:extLst>
      <p:ext uri="{BB962C8B-B14F-4D97-AF65-F5344CB8AC3E}">
        <p14:creationId xmlns:p14="http://schemas.microsoft.com/office/powerpoint/2010/main" val="251759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88840"/>
            <a:ext cx="7696200" cy="2736304"/>
          </a:xfrm>
        </p:spPr>
        <p:txBody>
          <a:bodyPr>
            <a:normAutofit/>
          </a:bodyPr>
          <a:lstStyle/>
          <a:p>
            <a:pPr algn="ctr"/>
            <a:br>
              <a:rPr lang="nn-NO" altLang="ja-JP" sz="4200" dirty="0">
                <a:solidFill>
                  <a:srgbClr val="FFC000"/>
                </a:solidFill>
              </a:rPr>
            </a:br>
            <a:r>
              <a:rPr lang="nn-NO" altLang="ja-JP" sz="4200" dirty="0">
                <a:solidFill>
                  <a:srgbClr val="00B050"/>
                </a:solidFill>
              </a:rPr>
              <a:t>God semesterstart og lykke til på </a:t>
            </a:r>
            <a:r>
              <a:rPr lang="nb-NO" altLang="ja-JP" sz="4200" dirty="0">
                <a:solidFill>
                  <a:srgbClr val="00B050"/>
                </a:solidFill>
              </a:rPr>
              <a:t>studiene</a:t>
            </a:r>
            <a:r>
              <a:rPr lang="nn-NO" altLang="ja-JP" sz="4200" dirty="0">
                <a:solidFill>
                  <a:srgbClr val="00B050"/>
                </a:solidFill>
              </a:rPr>
              <a:t>!</a:t>
            </a:r>
            <a:br>
              <a:rPr lang="nn-NO" altLang="ja-JP" sz="4800" dirty="0">
                <a:solidFill>
                  <a:srgbClr val="FFC000"/>
                </a:solidFill>
              </a:rPr>
            </a:br>
            <a:endParaRPr lang="nb-NO" sz="4800" dirty="0"/>
          </a:p>
        </p:txBody>
      </p:sp>
    </p:spTree>
    <p:extLst>
      <p:ext uri="{BB962C8B-B14F-4D97-AF65-F5344CB8AC3E}">
        <p14:creationId xmlns:p14="http://schemas.microsoft.com/office/powerpoint/2010/main" val="376871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nb-NO" sz="2800" dirty="0"/>
            </a:br>
            <a:br>
              <a:rPr lang="nb-NO" sz="2800" dirty="0"/>
            </a:br>
            <a:endParaRPr lang="nb-NO" sz="3100" b="1" dirty="0"/>
          </a:p>
        </p:txBody>
      </p:sp>
      <p:sp>
        <p:nvSpPr>
          <p:cNvPr id="3" name="Content Placeholder 2"/>
          <p:cNvSpPr>
            <a:spLocks noGrp="1"/>
          </p:cNvSpPr>
          <p:nvPr>
            <p:ph idx="1"/>
          </p:nvPr>
        </p:nvSpPr>
        <p:spPr>
          <a:xfrm>
            <a:off x="457200" y="1600201"/>
            <a:ext cx="4373933" cy="4525963"/>
          </a:xfrm>
        </p:spPr>
        <p:txBody>
          <a:bodyPr>
            <a:normAutofit/>
          </a:bodyPr>
          <a:lstStyle/>
          <a:p>
            <a:endParaRPr lang="nb-NO" sz="2400" dirty="0"/>
          </a:p>
          <a:p>
            <a:r>
              <a:rPr lang="nb-NO" sz="2000" dirty="0"/>
              <a:t>30 studiepoeng per semester</a:t>
            </a:r>
          </a:p>
          <a:p>
            <a:r>
              <a:rPr lang="nb-NO" sz="2000" dirty="0"/>
              <a:t>60 studiepoeng i året</a:t>
            </a:r>
          </a:p>
          <a:p>
            <a:pPr lvl="1"/>
            <a:r>
              <a:rPr lang="nb-NO" sz="1600" dirty="0"/>
              <a:t>Tar du mindre enn 30 studiepoeng i studieåret mister du studieretten</a:t>
            </a:r>
          </a:p>
          <a:p>
            <a:r>
              <a:rPr lang="nb-NO" sz="2000" dirty="0"/>
              <a:t>Emnegrupper</a:t>
            </a:r>
          </a:p>
          <a:p>
            <a:pPr lvl="1">
              <a:buFontTx/>
              <a:buChar char="-"/>
            </a:pPr>
            <a:r>
              <a:rPr lang="nb-NO" sz="2000" dirty="0"/>
              <a:t>fordypning (80 studiepoeng)</a:t>
            </a:r>
          </a:p>
          <a:p>
            <a:pPr lvl="1">
              <a:buFontTx/>
              <a:buChar char="-"/>
            </a:pPr>
            <a:r>
              <a:rPr lang="nb-NO" sz="2000" dirty="0"/>
              <a:t>områdeemner (40 studiepoeng)</a:t>
            </a:r>
          </a:p>
          <a:p>
            <a:pPr lvl="1">
              <a:buFontTx/>
              <a:buChar char="-"/>
            </a:pPr>
            <a:r>
              <a:rPr lang="nb-NO" sz="2000" dirty="0"/>
              <a:t>støttegruppe (40 studiepoeng)</a:t>
            </a:r>
          </a:p>
          <a:p>
            <a:pPr lvl="1">
              <a:buFontTx/>
              <a:buChar char="-"/>
            </a:pPr>
            <a:r>
              <a:rPr lang="nb-NO" sz="2000" dirty="0" err="1"/>
              <a:t>Exphil</a:t>
            </a:r>
            <a:r>
              <a:rPr lang="nb-NO" sz="2000" dirty="0"/>
              <a:t>/</a:t>
            </a:r>
            <a:r>
              <a:rPr lang="nb-NO" sz="2000" dirty="0" err="1"/>
              <a:t>Exfac</a:t>
            </a:r>
            <a:r>
              <a:rPr lang="nb-NO" sz="2000" dirty="0"/>
              <a:t> (20 studiepoeng)</a:t>
            </a:r>
          </a:p>
        </p:txBody>
      </p:sp>
      <p:pic>
        <p:nvPicPr>
          <p:cNvPr id="6" name="Bilde 5" descr="Et bilde som inneholder tre, bord, person, utendørs&#10;&#10;Automatisk generert beskrivelse">
            <a:extLst>
              <a:ext uri="{FF2B5EF4-FFF2-40B4-BE49-F238E27FC236}">
                <a16:creationId xmlns:a16="http://schemas.microsoft.com/office/drawing/2014/main" id="{E999B278-A56B-4408-B9F8-03FE051FA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133" y="2084851"/>
            <a:ext cx="3855667" cy="2571700"/>
          </a:xfrm>
          <a:prstGeom prst="rect">
            <a:avLst/>
          </a:prstGeom>
        </p:spPr>
      </p:pic>
      <p:sp>
        <p:nvSpPr>
          <p:cNvPr id="4" name="Title 1">
            <a:extLst>
              <a:ext uri="{FF2B5EF4-FFF2-40B4-BE49-F238E27FC236}">
                <a16:creationId xmlns:a16="http://schemas.microsoft.com/office/drawing/2014/main" id="{D5A2BFDA-4F9A-4680-E9B1-BBB82033F050}"/>
              </a:ext>
            </a:extLst>
          </p:cNvPr>
          <p:cNvSpPr txBox="1">
            <a:spLocks/>
          </p:cNvSpPr>
          <p:nvPr/>
        </p:nvSpPr>
        <p:spPr>
          <a:xfrm>
            <a:off x="660400" y="477839"/>
            <a:ext cx="8229600" cy="1143000"/>
          </a:xfrm>
          <a:prstGeom prst="rect">
            <a:avLst/>
          </a:prstGeom>
        </p:spPr>
        <p:txBody>
          <a:bodyPr vert="horz" lIns="121920" tIns="60960" rIns="121920" bIns="60960" rtlCol="0" anchor="ctr">
            <a:normAutofit fontScale="90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br>
              <a:rPr lang="nb-NO" sz="2800" dirty="0"/>
            </a:br>
            <a:br>
              <a:rPr lang="nb-NO" sz="2800" dirty="0"/>
            </a:br>
            <a:r>
              <a:rPr lang="nb-NO" sz="3100" b="1" dirty="0"/>
              <a:t>Oppbygging og gjennomføring</a:t>
            </a:r>
          </a:p>
        </p:txBody>
      </p:sp>
    </p:spTree>
    <p:extLst>
      <p:ext uri="{BB962C8B-B14F-4D97-AF65-F5344CB8AC3E}">
        <p14:creationId xmlns:p14="http://schemas.microsoft.com/office/powerpoint/2010/main" val="332354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stretch>
            <a:fillRect/>
          </a:stretch>
        </p:blipFill>
        <p:spPr>
          <a:xfrm>
            <a:off x="2344265" y="2057401"/>
            <a:ext cx="4455473" cy="3394075"/>
          </a:xfrm>
          <a:prstGeom prst="rect">
            <a:avLst/>
          </a:prstGeom>
        </p:spPr>
      </p:pic>
      <p:sp>
        <p:nvSpPr>
          <p:cNvPr id="3" name="Rektangel 2">
            <a:extLst>
              <a:ext uri="{FF2B5EF4-FFF2-40B4-BE49-F238E27FC236}">
                <a16:creationId xmlns:a16="http://schemas.microsoft.com/office/drawing/2014/main" id="{BB9C8452-2559-4426-B42B-C2E9B502F351}"/>
              </a:ext>
            </a:extLst>
          </p:cNvPr>
          <p:cNvSpPr/>
          <p:nvPr/>
        </p:nvSpPr>
        <p:spPr>
          <a:xfrm>
            <a:off x="2267744" y="4437112"/>
            <a:ext cx="4680520"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6" name="TekstSylinder 5">
            <a:extLst>
              <a:ext uri="{FF2B5EF4-FFF2-40B4-BE49-F238E27FC236}">
                <a16:creationId xmlns:a16="http://schemas.microsoft.com/office/drawing/2014/main" id="{6A314030-5B59-4214-844C-9104AE9482CC}"/>
              </a:ext>
            </a:extLst>
          </p:cNvPr>
          <p:cNvSpPr txBox="1"/>
          <p:nvPr/>
        </p:nvSpPr>
        <p:spPr>
          <a:xfrm>
            <a:off x="971600" y="5451475"/>
            <a:ext cx="7776864" cy="307777"/>
          </a:xfrm>
          <a:prstGeom prst="rect">
            <a:avLst/>
          </a:prstGeom>
          <a:noFill/>
        </p:spPr>
        <p:txBody>
          <a:bodyPr wrap="square" rtlCol="0">
            <a:spAutoFit/>
          </a:bodyPr>
          <a:lstStyle/>
          <a:p>
            <a:pPr algn="ctr"/>
            <a:r>
              <a:rPr lang="nb-NO" sz="1400" dirty="0">
                <a:hlinkClick r:id="rId4"/>
              </a:rPr>
              <a:t>https://www.uio.no/studier/program/aas/studieretninger/arabisk/oppbygging/</a:t>
            </a:r>
            <a:endParaRPr lang="nb-NO" sz="1400" dirty="0"/>
          </a:p>
        </p:txBody>
      </p:sp>
      <p:sp>
        <p:nvSpPr>
          <p:cNvPr id="7" name="Title 1">
            <a:extLst>
              <a:ext uri="{FF2B5EF4-FFF2-40B4-BE49-F238E27FC236}">
                <a16:creationId xmlns:a16="http://schemas.microsoft.com/office/drawing/2014/main" id="{6C8B2EE1-C0B4-4AA2-9AD5-546A50C1046C}"/>
              </a:ext>
            </a:extLst>
          </p:cNvPr>
          <p:cNvSpPr txBox="1">
            <a:spLocks/>
          </p:cNvSpPr>
          <p:nvPr/>
        </p:nvSpPr>
        <p:spPr>
          <a:xfrm>
            <a:off x="660400" y="477839"/>
            <a:ext cx="8229600" cy="1143000"/>
          </a:xfrm>
          <a:prstGeom prst="rect">
            <a:avLst/>
          </a:prstGeom>
        </p:spPr>
        <p:txBody>
          <a:bodyPr vert="horz" lIns="121920" tIns="60960" rIns="121920" bIns="60960" rtlCol="0" anchor="ctr">
            <a:normAutofit fontScale="90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br>
              <a:rPr lang="nb-NO" sz="2800" dirty="0"/>
            </a:br>
            <a:br>
              <a:rPr lang="nb-NO" sz="2800" dirty="0"/>
            </a:br>
            <a:r>
              <a:rPr lang="nb-NO" sz="3100" b="1" dirty="0"/>
              <a:t>Anbefalt studieløp</a:t>
            </a:r>
          </a:p>
        </p:txBody>
      </p:sp>
    </p:spTree>
    <p:extLst>
      <p:ext uri="{BB962C8B-B14F-4D97-AF65-F5344CB8AC3E}">
        <p14:creationId xmlns:p14="http://schemas.microsoft.com/office/powerpoint/2010/main" val="253839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CE5ADB-D1C6-4E52-A345-F9DFEDB487A1}"/>
              </a:ext>
            </a:extLst>
          </p:cNvPr>
          <p:cNvSpPr>
            <a:spLocks noGrp="1"/>
          </p:cNvSpPr>
          <p:nvPr>
            <p:ph idx="1"/>
          </p:nvPr>
        </p:nvSpPr>
        <p:spPr>
          <a:xfrm>
            <a:off x="457200" y="2057402"/>
            <a:ext cx="8229600" cy="3819871"/>
          </a:xfrm>
        </p:spPr>
        <p:txBody>
          <a:bodyPr>
            <a:normAutofit/>
          </a:bodyPr>
          <a:lstStyle/>
          <a:p>
            <a:r>
              <a:rPr lang="en-US" dirty="0" err="1"/>
              <a:t>En</a:t>
            </a:r>
            <a:r>
              <a:rPr lang="en-US" dirty="0"/>
              <a:t> </a:t>
            </a:r>
            <a:r>
              <a:rPr lang="en-US" dirty="0" err="1"/>
              <a:t>kontrakt</a:t>
            </a:r>
            <a:r>
              <a:rPr lang="en-US" dirty="0"/>
              <a:t> </a:t>
            </a:r>
            <a:r>
              <a:rPr lang="en-US" dirty="0" err="1"/>
              <a:t>mellom</a:t>
            </a:r>
            <a:r>
              <a:rPr lang="en-US" dirty="0"/>
              <a:t> deg </a:t>
            </a:r>
            <a:r>
              <a:rPr lang="en-US" dirty="0" err="1"/>
              <a:t>som</a:t>
            </a:r>
            <a:r>
              <a:rPr lang="en-US" dirty="0"/>
              <a:t> student </a:t>
            </a:r>
            <a:r>
              <a:rPr lang="en-US" dirty="0" err="1"/>
              <a:t>og</a:t>
            </a:r>
            <a:r>
              <a:rPr lang="en-US" dirty="0"/>
              <a:t> </a:t>
            </a:r>
            <a:r>
              <a:rPr lang="en-US" dirty="0" err="1"/>
              <a:t>oss</a:t>
            </a:r>
            <a:r>
              <a:rPr lang="en-US" dirty="0"/>
              <a:t> </a:t>
            </a:r>
            <a:r>
              <a:rPr lang="en-US" dirty="0" err="1"/>
              <a:t>som</a:t>
            </a:r>
            <a:r>
              <a:rPr lang="en-US" dirty="0"/>
              <a:t> </a:t>
            </a:r>
            <a:r>
              <a:rPr lang="en-US" dirty="0" err="1"/>
              <a:t>institutt</a:t>
            </a:r>
            <a:endParaRPr lang="en-US" dirty="0"/>
          </a:p>
          <a:p>
            <a:r>
              <a:rPr lang="en-US" dirty="0" err="1"/>
              <a:t>Informasjon</a:t>
            </a:r>
            <a:r>
              <a:rPr lang="en-US" dirty="0"/>
              <a:t> om:</a:t>
            </a:r>
          </a:p>
          <a:p>
            <a:pPr lvl="1"/>
            <a:r>
              <a:rPr lang="en-US" dirty="0" err="1"/>
              <a:t>Læringsmål</a:t>
            </a:r>
            <a:r>
              <a:rPr lang="en-US" dirty="0"/>
              <a:t> </a:t>
            </a:r>
          </a:p>
          <a:p>
            <a:pPr lvl="1"/>
            <a:r>
              <a:rPr lang="en-US" dirty="0" err="1"/>
              <a:t>Undervisning</a:t>
            </a:r>
            <a:endParaRPr lang="en-US" dirty="0"/>
          </a:p>
          <a:p>
            <a:pPr lvl="1"/>
            <a:r>
              <a:rPr lang="en-US" dirty="0" err="1"/>
              <a:t>Obligatoriske</a:t>
            </a:r>
            <a:r>
              <a:rPr lang="en-US" dirty="0"/>
              <a:t> </a:t>
            </a:r>
            <a:r>
              <a:rPr lang="en-US" dirty="0" err="1"/>
              <a:t>aktiviteter</a:t>
            </a:r>
            <a:r>
              <a:rPr lang="en-US" dirty="0"/>
              <a:t> (</a:t>
            </a:r>
            <a:r>
              <a:rPr lang="en-US" dirty="0" err="1"/>
              <a:t>hva</a:t>
            </a:r>
            <a:r>
              <a:rPr lang="en-US" dirty="0"/>
              <a:t> slags, </a:t>
            </a:r>
            <a:r>
              <a:rPr lang="en-US" dirty="0" err="1"/>
              <a:t>frister</a:t>
            </a:r>
            <a:r>
              <a:rPr lang="en-US" dirty="0"/>
              <a:t>, </a:t>
            </a:r>
            <a:r>
              <a:rPr lang="en-US" b="1" dirty="0" err="1"/>
              <a:t>nettskjema</a:t>
            </a:r>
            <a:r>
              <a:rPr lang="en-US" dirty="0"/>
              <a:t> ved </a:t>
            </a:r>
            <a:r>
              <a:rPr lang="en-US" dirty="0" err="1"/>
              <a:t>gyldig</a:t>
            </a:r>
            <a:r>
              <a:rPr lang="en-US" dirty="0"/>
              <a:t> </a:t>
            </a:r>
            <a:r>
              <a:rPr lang="en-US" dirty="0" err="1"/>
              <a:t>fravær</a:t>
            </a:r>
            <a:r>
              <a:rPr lang="en-US" dirty="0"/>
              <a:t>)</a:t>
            </a:r>
          </a:p>
          <a:p>
            <a:pPr lvl="1"/>
            <a:r>
              <a:rPr lang="en-US" dirty="0" err="1"/>
              <a:t>Eksamen</a:t>
            </a:r>
            <a:r>
              <a:rPr lang="en-US" dirty="0"/>
              <a:t> (</a:t>
            </a:r>
            <a:r>
              <a:rPr lang="en-US" dirty="0" err="1"/>
              <a:t>hva</a:t>
            </a:r>
            <a:r>
              <a:rPr lang="en-US" dirty="0"/>
              <a:t> slags, </a:t>
            </a:r>
            <a:r>
              <a:rPr lang="en-US" dirty="0" err="1"/>
              <a:t>varighet</a:t>
            </a:r>
            <a:r>
              <a:rPr lang="en-US" dirty="0"/>
              <a:t>, </a:t>
            </a:r>
            <a:r>
              <a:rPr lang="en-US" dirty="0" err="1"/>
              <a:t>hjelpemidler</a:t>
            </a:r>
            <a:r>
              <a:rPr lang="en-US" dirty="0"/>
              <a:t>, </a:t>
            </a:r>
            <a:r>
              <a:rPr lang="en-US" dirty="0" err="1"/>
              <a:t>sykdom</a:t>
            </a:r>
            <a:r>
              <a:rPr lang="en-US" dirty="0"/>
              <a:t>)</a:t>
            </a:r>
          </a:p>
          <a:p>
            <a:pPr lvl="1"/>
            <a:r>
              <a:rPr lang="en-US" b="1" dirty="0" err="1"/>
              <a:t>Semesterside</a:t>
            </a:r>
            <a:r>
              <a:rPr lang="en-US" dirty="0"/>
              <a:t>: </a:t>
            </a:r>
            <a:r>
              <a:rPr lang="en-US" dirty="0" err="1"/>
              <a:t>timeplan</a:t>
            </a:r>
            <a:r>
              <a:rPr lang="en-US" dirty="0"/>
              <a:t>, </a:t>
            </a:r>
            <a:r>
              <a:rPr lang="en-US" dirty="0" err="1"/>
              <a:t>ekamensdato</a:t>
            </a:r>
            <a:r>
              <a:rPr lang="en-US" dirty="0"/>
              <a:t>, pensum</a:t>
            </a:r>
          </a:p>
          <a:p>
            <a:pPr lvl="1"/>
            <a:endParaRPr lang="en-US" dirty="0">
              <a:solidFill>
                <a:srgbClr val="FF0000"/>
              </a:solidFill>
            </a:endParaRPr>
          </a:p>
          <a:p>
            <a:r>
              <a:rPr lang="en-US" dirty="0">
                <a:solidFill>
                  <a:srgbClr val="FF0000"/>
                </a:solidFill>
              </a:rPr>
              <a:t>Vi </a:t>
            </a:r>
            <a:r>
              <a:rPr lang="en-US" dirty="0" err="1">
                <a:solidFill>
                  <a:srgbClr val="FF0000"/>
                </a:solidFill>
              </a:rPr>
              <a:t>forventer</a:t>
            </a:r>
            <a:r>
              <a:rPr lang="en-US" dirty="0">
                <a:solidFill>
                  <a:srgbClr val="FF0000"/>
                </a:solidFill>
              </a:rPr>
              <a:t> at du </a:t>
            </a:r>
            <a:r>
              <a:rPr lang="en-US" dirty="0" err="1">
                <a:solidFill>
                  <a:srgbClr val="FF0000"/>
                </a:solidFill>
              </a:rPr>
              <a:t>leser</a:t>
            </a:r>
            <a:r>
              <a:rPr lang="en-US" dirty="0">
                <a:solidFill>
                  <a:srgbClr val="FF0000"/>
                </a:solidFill>
              </a:rPr>
              <a:t> </a:t>
            </a:r>
            <a:r>
              <a:rPr lang="en-US" dirty="0" err="1">
                <a:solidFill>
                  <a:srgbClr val="FF0000"/>
                </a:solidFill>
              </a:rPr>
              <a:t>emnebeskrivelsen</a:t>
            </a:r>
            <a:r>
              <a:rPr lang="en-US" dirty="0">
                <a:solidFill>
                  <a:srgbClr val="FF0000"/>
                </a:solidFill>
              </a:rPr>
              <a:t> </a:t>
            </a:r>
            <a:r>
              <a:rPr lang="en-US" dirty="0" err="1">
                <a:solidFill>
                  <a:srgbClr val="FF0000"/>
                </a:solidFill>
              </a:rPr>
              <a:t>og</a:t>
            </a:r>
            <a:r>
              <a:rPr lang="en-US" dirty="0">
                <a:solidFill>
                  <a:srgbClr val="FF0000"/>
                </a:solidFill>
              </a:rPr>
              <a:t> </a:t>
            </a:r>
            <a:r>
              <a:rPr lang="en-US" dirty="0" err="1">
                <a:solidFill>
                  <a:srgbClr val="FF0000"/>
                </a:solidFill>
              </a:rPr>
              <a:t>semestersiden</a:t>
            </a:r>
            <a:r>
              <a:rPr lang="en-US" dirty="0">
                <a:solidFill>
                  <a:srgbClr val="FF0000"/>
                </a:solidFill>
              </a:rPr>
              <a:t> </a:t>
            </a:r>
            <a:r>
              <a:rPr lang="en-US" dirty="0" err="1">
                <a:solidFill>
                  <a:srgbClr val="FF0000"/>
                </a:solidFill>
              </a:rPr>
              <a:t>nøye</a:t>
            </a:r>
            <a:r>
              <a:rPr lang="en-US" dirty="0">
                <a:solidFill>
                  <a:srgbClr val="FF0000"/>
                </a:solidFill>
              </a:rPr>
              <a:t> </a:t>
            </a:r>
            <a:r>
              <a:rPr lang="en-US" dirty="0" err="1">
                <a:solidFill>
                  <a:srgbClr val="FF0000"/>
                </a:solidFill>
              </a:rPr>
              <a:t>hvert</a:t>
            </a:r>
            <a:r>
              <a:rPr lang="en-US" dirty="0">
                <a:solidFill>
                  <a:srgbClr val="FF0000"/>
                </a:solidFill>
              </a:rPr>
              <a:t> semester for alle dine </a:t>
            </a:r>
            <a:r>
              <a:rPr lang="en-US" dirty="0" err="1">
                <a:solidFill>
                  <a:srgbClr val="FF0000"/>
                </a:solidFill>
              </a:rPr>
              <a:t>emner</a:t>
            </a:r>
            <a:r>
              <a:rPr lang="en-US" dirty="0">
                <a:solidFill>
                  <a:srgbClr val="FF0000"/>
                </a:solidFill>
              </a:rPr>
              <a:t> – </a:t>
            </a:r>
            <a:r>
              <a:rPr lang="en-US" dirty="0" err="1">
                <a:solidFill>
                  <a:srgbClr val="FF0000"/>
                </a:solidFill>
              </a:rPr>
              <a:t>før</a:t>
            </a:r>
            <a:r>
              <a:rPr lang="en-US" dirty="0">
                <a:solidFill>
                  <a:srgbClr val="FF0000"/>
                </a:solidFill>
              </a:rPr>
              <a:t> </a:t>
            </a:r>
            <a:r>
              <a:rPr lang="en-US" dirty="0" err="1">
                <a:solidFill>
                  <a:srgbClr val="FF0000"/>
                </a:solidFill>
              </a:rPr>
              <a:t>undervisningen</a:t>
            </a:r>
            <a:r>
              <a:rPr lang="en-US" dirty="0">
                <a:solidFill>
                  <a:srgbClr val="FF0000"/>
                </a:solidFill>
              </a:rPr>
              <a:t> </a:t>
            </a:r>
            <a:r>
              <a:rPr lang="en-US" dirty="0" err="1">
                <a:solidFill>
                  <a:srgbClr val="FF0000"/>
                </a:solidFill>
              </a:rPr>
              <a:t>begynner</a:t>
            </a:r>
            <a:endParaRPr lang="en-US" dirty="0">
              <a:solidFill>
                <a:srgbClr val="FF0000"/>
              </a:solidFill>
            </a:endParaRPr>
          </a:p>
          <a:p>
            <a:pPr marL="457189" lvl="1" indent="0">
              <a:buNone/>
            </a:pPr>
            <a:endParaRPr lang="en-US" dirty="0">
              <a:solidFill>
                <a:srgbClr val="FF0000"/>
              </a:solidFill>
            </a:endParaRPr>
          </a:p>
        </p:txBody>
      </p:sp>
      <p:sp>
        <p:nvSpPr>
          <p:cNvPr id="6" name="Title 1">
            <a:extLst>
              <a:ext uri="{FF2B5EF4-FFF2-40B4-BE49-F238E27FC236}">
                <a16:creationId xmlns:a16="http://schemas.microsoft.com/office/drawing/2014/main" id="{810C507F-F7BD-4DDE-9BE1-07F7C91529C7}"/>
              </a:ext>
            </a:extLst>
          </p:cNvPr>
          <p:cNvSpPr txBox="1">
            <a:spLocks/>
          </p:cNvSpPr>
          <p:nvPr/>
        </p:nvSpPr>
        <p:spPr>
          <a:xfrm>
            <a:off x="660400" y="477839"/>
            <a:ext cx="8229600" cy="1143000"/>
          </a:xfrm>
          <a:prstGeom prst="rect">
            <a:avLst/>
          </a:prstGeom>
        </p:spPr>
        <p:txBody>
          <a:bodyPr vert="horz" lIns="121920" tIns="60960" rIns="121920" bIns="60960" rtlCol="0" anchor="ctr">
            <a:normAutofit fontScale="90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br>
              <a:rPr lang="nb-NO" sz="2800" dirty="0"/>
            </a:br>
            <a:br>
              <a:rPr lang="nb-NO" sz="2800" dirty="0"/>
            </a:br>
            <a:r>
              <a:rPr lang="nb-NO" sz="3100" b="1" dirty="0"/>
              <a:t>Emnebeskrivelsen</a:t>
            </a:r>
          </a:p>
        </p:txBody>
      </p:sp>
    </p:spTree>
    <p:extLst>
      <p:ext uri="{BB962C8B-B14F-4D97-AF65-F5344CB8AC3E}">
        <p14:creationId xmlns:p14="http://schemas.microsoft.com/office/powerpoint/2010/main" val="404612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E25156A-DB89-418B-BC2E-E3F01711090C}"/>
              </a:ext>
            </a:extLst>
          </p:cNvPr>
          <p:cNvSpPr>
            <a:spLocks noGrp="1"/>
          </p:cNvSpPr>
          <p:nvPr>
            <p:ph idx="1"/>
          </p:nvPr>
        </p:nvSpPr>
        <p:spPr>
          <a:xfrm>
            <a:off x="457200" y="2021520"/>
            <a:ext cx="8229600" cy="2814961"/>
          </a:xfrm>
        </p:spPr>
        <p:txBody>
          <a:bodyPr>
            <a:normAutofit/>
          </a:bodyPr>
          <a:lstStyle/>
          <a:p>
            <a:pPr marL="0" indent="0" fontAlgn="base">
              <a:buNone/>
            </a:pPr>
            <a:r>
              <a:rPr lang="nb-NO" dirty="0">
                <a:solidFill>
                  <a:srgbClr val="000000"/>
                </a:solidFill>
                <a:latin typeface="Helvetica-Neue"/>
              </a:rPr>
              <a:t>Har du arabisk som morsmål og/eller har videregående eller universitetsutdannelse fra et arabisk land? Da må du søke om fritak fra oppmøte på språklab og seminarundervisningen. Dersom du får innvilget fritak, må du følge et obligatorisk kurs i akademisk norsk. I tillegg må du delta i minst 10 grammatikkforelesninger.</a:t>
            </a:r>
            <a:br>
              <a:rPr lang="nb-NO" dirty="0">
                <a:solidFill>
                  <a:srgbClr val="000000"/>
                </a:solidFill>
                <a:latin typeface="Helvetica-Neue"/>
              </a:rPr>
            </a:br>
            <a:endParaRPr lang="nb-NO" dirty="0">
              <a:solidFill>
                <a:srgbClr val="000000"/>
              </a:solidFill>
              <a:latin typeface="Helvetica-Neue"/>
            </a:endParaRPr>
          </a:p>
          <a:p>
            <a:pPr marL="0" indent="0" fontAlgn="base">
              <a:buNone/>
            </a:pPr>
            <a:r>
              <a:rPr lang="nb-NO" b="1" dirty="0">
                <a:solidFill>
                  <a:srgbClr val="000000"/>
                </a:solidFill>
                <a:latin typeface="Helvetica-Neue"/>
              </a:rPr>
              <a:t>Fristen for å søke instituttet om fritak er 1. september.</a:t>
            </a:r>
            <a:r>
              <a:rPr lang="nb-NO" dirty="0">
                <a:solidFill>
                  <a:srgbClr val="000000"/>
                </a:solidFill>
                <a:latin typeface="Helvetica-Neue"/>
              </a:rPr>
              <a:t> Nettskjemaet åpner ved semesterstart, og du finner det på </a:t>
            </a:r>
            <a:r>
              <a:rPr lang="nb-NO" dirty="0">
                <a:solidFill>
                  <a:srgbClr val="000000"/>
                </a:solidFill>
                <a:latin typeface="Helvetica-Neue"/>
                <a:hlinkClick r:id="rId3"/>
              </a:rPr>
              <a:t>emnesiden for ARA1010</a:t>
            </a:r>
            <a:r>
              <a:rPr lang="nb-NO" dirty="0">
                <a:solidFill>
                  <a:srgbClr val="000000"/>
                </a:solidFill>
                <a:latin typeface="Helvetica-Neue"/>
              </a:rPr>
              <a:t>.</a:t>
            </a:r>
            <a:br>
              <a:rPr lang="nb-NO" dirty="0">
                <a:solidFill>
                  <a:srgbClr val="000000"/>
                </a:solidFill>
                <a:latin typeface="Helvetica-Neue"/>
              </a:rPr>
            </a:br>
            <a:endParaRPr lang="nb-NO" dirty="0">
              <a:solidFill>
                <a:srgbClr val="000000"/>
              </a:solidFill>
              <a:latin typeface="Helvetica-Neue"/>
            </a:endParaRPr>
          </a:p>
          <a:p>
            <a:pPr algn="l" fontAlgn="base"/>
            <a:endParaRPr lang="nb-NO" dirty="0">
              <a:solidFill>
                <a:srgbClr val="000000"/>
              </a:solidFill>
              <a:latin typeface="Helvetica-Neue"/>
            </a:endParaRPr>
          </a:p>
          <a:p>
            <a:endParaRPr lang="nb-NO" dirty="0"/>
          </a:p>
        </p:txBody>
      </p:sp>
      <p:sp>
        <p:nvSpPr>
          <p:cNvPr id="2" name="Title 1">
            <a:extLst>
              <a:ext uri="{FF2B5EF4-FFF2-40B4-BE49-F238E27FC236}">
                <a16:creationId xmlns:a16="http://schemas.microsoft.com/office/drawing/2014/main" id="{63355765-8598-5869-D24E-9AB496655AD8}"/>
              </a:ext>
            </a:extLst>
          </p:cNvPr>
          <p:cNvSpPr txBox="1">
            <a:spLocks/>
          </p:cNvSpPr>
          <p:nvPr/>
        </p:nvSpPr>
        <p:spPr>
          <a:xfrm>
            <a:off x="660400" y="477839"/>
            <a:ext cx="8229600" cy="1143000"/>
          </a:xfrm>
          <a:prstGeom prst="rect">
            <a:avLst/>
          </a:prstGeom>
        </p:spPr>
        <p:txBody>
          <a:bodyPr vert="horz" lIns="121920" tIns="60960" rIns="121920" bIns="60960" rtlCol="0" anchor="ctr">
            <a:normAutofit fontScale="90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br>
              <a:rPr lang="nb-NO" sz="2800" dirty="0"/>
            </a:br>
            <a:br>
              <a:rPr lang="nb-NO" sz="2800" dirty="0"/>
            </a:br>
            <a:r>
              <a:rPr lang="nb-NO" sz="3100" b="1" dirty="0"/>
              <a:t>Fritaksordning ARA1010- Arabisk A</a:t>
            </a:r>
          </a:p>
        </p:txBody>
      </p:sp>
    </p:spTree>
    <p:extLst>
      <p:ext uri="{BB962C8B-B14F-4D97-AF65-F5344CB8AC3E}">
        <p14:creationId xmlns:p14="http://schemas.microsoft.com/office/powerpoint/2010/main" val="10602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klær, jente, utendørs&#10;&#10;Automatisk generert beskrivelse">
            <a:extLst>
              <a:ext uri="{FF2B5EF4-FFF2-40B4-BE49-F238E27FC236}">
                <a16:creationId xmlns:a16="http://schemas.microsoft.com/office/drawing/2014/main" id="{603ACFE6-4339-EB59-59B3-693C4AD35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49" y="857250"/>
            <a:ext cx="6877103" cy="5143500"/>
          </a:xfrm>
          <a:prstGeom prst="rect">
            <a:avLst/>
          </a:prstGeom>
        </p:spPr>
      </p:pic>
    </p:spTree>
    <p:extLst>
      <p:ext uri="{BB962C8B-B14F-4D97-AF65-F5344CB8AC3E}">
        <p14:creationId xmlns:p14="http://schemas.microsoft.com/office/powerpoint/2010/main" val="332668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ECB1B217-1679-CA71-8CE8-736430DBE47A}"/>
              </a:ext>
            </a:extLst>
          </p:cNvPr>
          <p:cNvSpPr>
            <a:spLocks noGrp="1"/>
          </p:cNvSpPr>
          <p:nvPr>
            <p:ph type="body" sz="quarter" idx="28"/>
          </p:nvPr>
        </p:nvSpPr>
        <p:spPr/>
        <p:txBody>
          <a:bodyPr/>
          <a:lstStyle/>
          <a:p>
            <a:endParaRPr lang="nb-NO"/>
          </a:p>
        </p:txBody>
      </p:sp>
      <p:pic>
        <p:nvPicPr>
          <p:cNvPr id="14" name="Bilde 13" descr="Et bilde som inneholder tekst, skjermbilde, nummer, Font&#10;&#10;Automatisk generert beskrivelse">
            <a:extLst>
              <a:ext uri="{FF2B5EF4-FFF2-40B4-BE49-F238E27FC236}">
                <a16:creationId xmlns:a16="http://schemas.microsoft.com/office/drawing/2014/main" id="{792A0D7D-0557-F239-331B-E8B670B57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65" y="857251"/>
            <a:ext cx="7307534" cy="5087894"/>
          </a:xfrm>
          <a:prstGeom prst="rect">
            <a:avLst/>
          </a:prstGeom>
        </p:spPr>
      </p:pic>
      <p:sp>
        <p:nvSpPr>
          <p:cNvPr id="2" name="Title 9">
            <a:extLst>
              <a:ext uri="{FF2B5EF4-FFF2-40B4-BE49-F238E27FC236}">
                <a16:creationId xmlns:a16="http://schemas.microsoft.com/office/drawing/2014/main" id="{B4535D80-0DC4-678B-83D9-2976795A2BBA}"/>
              </a:ext>
            </a:extLst>
          </p:cNvPr>
          <p:cNvSpPr txBox="1">
            <a:spLocks/>
          </p:cNvSpPr>
          <p:nvPr/>
        </p:nvSpPr>
        <p:spPr>
          <a:xfrm>
            <a:off x="2253690" y="5575606"/>
            <a:ext cx="3830019" cy="1409072"/>
          </a:xfrm>
          <a:prstGeom prst="rect">
            <a:avLst/>
          </a:prstGeom>
        </p:spPr>
        <p:txBody>
          <a:bodyPr vert="horz" lIns="0" tIns="0" rIns="0" bIns="0" rtlCol="0" anchor="t">
            <a:noAutofit/>
          </a:bodyPr>
          <a:lstStyle>
            <a:lvl1pPr algn="l" defTabSz="685835" rtl="0" eaLnBrk="1" latinLnBrk="0" hangingPunct="1">
              <a:lnSpc>
                <a:spcPct val="90000"/>
              </a:lnSpc>
              <a:spcBef>
                <a:spcPct val="0"/>
              </a:spcBef>
              <a:buNone/>
              <a:defRPr sz="2625" kern="1200">
                <a:solidFill>
                  <a:schemeClr val="tx1"/>
                </a:solidFill>
                <a:latin typeface="+mj-lt"/>
                <a:ea typeface="+mj-ea"/>
                <a:cs typeface="+mj-cs"/>
              </a:defRPr>
            </a:lvl1pPr>
          </a:lstStyle>
          <a:p>
            <a:r>
              <a:rPr lang="nb-NO">
                <a:hlinkClick r:id="rId4"/>
              </a:rPr>
              <a:t>Demo av Mine studier</a:t>
            </a:r>
            <a:br>
              <a:rPr lang="nb-NO"/>
            </a:br>
            <a:endParaRPr lang="en-GB" dirty="0"/>
          </a:p>
        </p:txBody>
      </p:sp>
    </p:spTree>
    <p:extLst>
      <p:ext uri="{BB962C8B-B14F-4D97-AF65-F5344CB8AC3E}">
        <p14:creationId xmlns:p14="http://schemas.microsoft.com/office/powerpoint/2010/main" val="301974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tekst, skjermbilde, Font, Nettside&#10;&#10;Automatisk generert beskrivelse">
            <a:extLst>
              <a:ext uri="{FF2B5EF4-FFF2-40B4-BE49-F238E27FC236}">
                <a16:creationId xmlns:a16="http://schemas.microsoft.com/office/drawing/2014/main" id="{1EBD75B5-3648-FC73-9BFA-856102CA9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5" y="857252"/>
            <a:ext cx="9079706" cy="4579144"/>
          </a:xfrm>
          <a:prstGeom prst="rect">
            <a:avLst/>
          </a:prstGeom>
        </p:spPr>
      </p:pic>
      <p:cxnSp>
        <p:nvCxnSpPr>
          <p:cNvPr id="14" name="Rett linje 13">
            <a:extLst>
              <a:ext uri="{FF2B5EF4-FFF2-40B4-BE49-F238E27FC236}">
                <a16:creationId xmlns:a16="http://schemas.microsoft.com/office/drawing/2014/main" id="{D0D2CB14-3D69-58C5-4958-45E91EBE129D}"/>
              </a:ext>
            </a:extLst>
          </p:cNvPr>
          <p:cNvCxnSpPr/>
          <p:nvPr/>
        </p:nvCxnSpPr>
        <p:spPr>
          <a:xfrm>
            <a:off x="457200" y="4588991"/>
            <a:ext cx="366995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76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elektronikk, datamaskin, skjermbilde&#10;&#10;Automatisk generert beskrivelse">
            <a:extLst>
              <a:ext uri="{FF2B5EF4-FFF2-40B4-BE49-F238E27FC236}">
                <a16:creationId xmlns:a16="http://schemas.microsoft.com/office/drawing/2014/main" id="{1271274E-3B82-CD58-805A-630B5606E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96" y="0"/>
            <a:ext cx="5671407" cy="6858000"/>
          </a:xfrm>
          <a:prstGeom prst="rect">
            <a:avLst/>
          </a:prstGeom>
        </p:spPr>
      </p:pic>
    </p:spTree>
    <p:extLst>
      <p:ext uri="{BB962C8B-B14F-4D97-AF65-F5344CB8AC3E}">
        <p14:creationId xmlns:p14="http://schemas.microsoft.com/office/powerpoint/2010/main" val="3410036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Props1.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2.xml><?xml version="1.0" encoding="utf-8"?>
<ds:datastoreItem xmlns:ds="http://schemas.openxmlformats.org/officeDocument/2006/customXml" ds:itemID="{81821DCD-2816-4F67-91A6-4B2280A84407}">
  <ds:schemaRefs>
    <ds:schemaRef ds:uri="http://schemas.microsoft.com/sharepoint/events"/>
  </ds:schemaRefs>
</ds:datastoreItem>
</file>

<file path=customXml/itemProps3.xml><?xml version="1.0" encoding="utf-8"?>
<ds:datastoreItem xmlns:ds="http://schemas.openxmlformats.org/officeDocument/2006/customXml" ds:itemID="{3D514616-B19B-45FB-8999-E0E2ED54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B9CF10-6C6A-444C-B05E-E78C1785A52C}">
  <ds:schemaRefs>
    <ds:schemaRef ds:uri="http://schemas.microsoft.com/office/2006/metadata/properties"/>
    <ds:schemaRef ds:uri="http://schemas.microsoft.com/office/infopath/2007/PartnerControls"/>
    <ds:schemaRef ds:uri="3b00a67f-9791-437e-b702-303a706ea042"/>
    <ds:schemaRef ds:uri="7dc3d6ed-56f1-49b6-b310-0ff680cfe62a"/>
    <ds:schemaRef ds:uri="e5e35b8c-bb2a-40e7-acd7-beed1d1f14b8"/>
  </ds:schemaRefs>
</ds:datastoreItem>
</file>

<file path=docProps/app.xml><?xml version="1.0" encoding="utf-8"?>
<Properties xmlns="http://schemas.openxmlformats.org/officeDocument/2006/extended-properties" xmlns:vt="http://schemas.openxmlformats.org/officeDocument/2006/docPropsVTypes">
  <Template>UiO Norsk</Template>
  <TotalTime>517</TotalTime>
  <Words>583</Words>
  <Application>Microsoft Office PowerPoint</Application>
  <PresentationFormat>Skjermfremvisning (4:3)</PresentationFormat>
  <Paragraphs>87</Paragraphs>
  <Slides>15</Slides>
  <Notes>8</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15</vt:i4>
      </vt:variant>
    </vt:vector>
  </HeadingPairs>
  <TitlesOfParts>
    <vt:vector size="22" baseType="lpstr">
      <vt:lpstr>Arial</vt:lpstr>
      <vt:lpstr>Arial, sans-serif</vt:lpstr>
      <vt:lpstr>Calibri</vt:lpstr>
      <vt:lpstr>Helvetica-Neue</vt:lpstr>
      <vt:lpstr>Wingdings</vt:lpstr>
      <vt:lpstr>Office-tema</vt:lpstr>
      <vt:lpstr>think-cell Slide</vt:lpstr>
      <vt:lpstr>PowerPoint-presentasjon</vt:lpstr>
      <vt:lpstr>  </vt:lpstr>
      <vt:lpstr>PowerPoint-presentasjon</vt:lpstr>
      <vt:lpstr>PowerPoint-presentasjon</vt:lpstr>
      <vt:lpstr>PowerPoint-presentasjon</vt:lpstr>
      <vt:lpstr>PowerPoint-presentasjon</vt:lpstr>
      <vt:lpstr>PowerPoint-presentasjon</vt:lpstr>
      <vt:lpstr>PowerPoint-presentasjon</vt:lpstr>
      <vt:lpstr>PowerPoint-presentasjon</vt:lpstr>
      <vt:lpstr> </vt:lpstr>
      <vt:lpstr>Si fra!</vt:lpstr>
      <vt:lpstr>PowerPoint-presentasjon</vt:lpstr>
      <vt:lpstr>Kontaktinformasjon studiekonsulent </vt:lpstr>
      <vt:lpstr> Torsdag 17. august</vt:lpstr>
      <vt:lpstr> God semesterstart og lykke til på studiene!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Andrine Roland Spets</dc:creator>
  <cp:lastModifiedBy>Dragana Grulovic</cp:lastModifiedBy>
  <cp:revision>13</cp:revision>
  <dcterms:created xsi:type="dcterms:W3CDTF">2023-08-03T11:07:10Z</dcterms:created>
  <dcterms:modified xsi:type="dcterms:W3CDTF">2023-08-11T07:30:02Z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e1ba8df5-1c55-4d83-8486-5b6b738896d5</vt:lpwstr>
  </property>
</Properties>
</file>