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52" r:id="rId3"/>
    <p:sldId id="334" r:id="rId4"/>
    <p:sldId id="342" r:id="rId5"/>
    <p:sldId id="346" r:id="rId6"/>
    <p:sldId id="341" r:id="rId7"/>
    <p:sldId id="355" r:id="rId8"/>
    <p:sldId id="335" r:id="rId9"/>
    <p:sldId id="356" r:id="rId10"/>
    <p:sldId id="348" r:id="rId11"/>
    <p:sldId id="347" r:id="rId12"/>
    <p:sldId id="330" r:id="rId13"/>
    <p:sldId id="353" r:id="rId14"/>
    <p:sldId id="357" r:id="rId15"/>
    <p:sldId id="329" r:id="rId16"/>
    <p:sldId id="350" r:id="rId17"/>
    <p:sldId id="294" r:id="rId18"/>
    <p:sldId id="358" r:id="rId19"/>
    <p:sldId id="324" r:id="rId20"/>
    <p:sldId id="326" r:id="rId21"/>
    <p:sldId id="354" r:id="rId22"/>
    <p:sldId id="310" r:id="rId23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ヒラギノ角ゴ Pro W3"/>
        <a:cs typeface="ヒラギノ角ゴ Pro W3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  <p15:guide id="3" pos="5472">
          <p15:clr>
            <a:srgbClr val="A4A3A4"/>
          </p15:clr>
        </p15:guide>
        <p15:guide id="4" pos="1008">
          <p15:clr>
            <a:srgbClr val="A4A3A4"/>
          </p15:clr>
        </p15:guide>
        <p15:guide id="5" pos="11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63" autoAdjust="0"/>
  </p:normalViewPr>
  <p:slideViewPr>
    <p:cSldViewPr>
      <p:cViewPr varScale="1">
        <p:scale>
          <a:sx n="78" d="100"/>
          <a:sy n="78" d="100"/>
        </p:scale>
        <p:origin x="2496" y="84"/>
      </p:cViewPr>
      <p:guideLst>
        <p:guide orient="horz" pos="2160"/>
        <p:guide pos="672"/>
        <p:guide pos="5472"/>
        <p:guide pos="1008"/>
        <p:guide pos="11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42" y="-9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A40E8-B8A8-4CFC-A349-1C3A4D6DA162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DBB572-97C0-4C81-9B26-4E47A9495B5D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Universitetet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i</a:t>
          </a:r>
          <a:r>
            <a:rPr lang="en-US" dirty="0">
              <a:solidFill>
                <a:schemeClr val="tx1"/>
              </a:solidFill>
            </a:rPr>
            <a:t> Oslo</a:t>
          </a:r>
        </a:p>
      </dgm:t>
    </dgm:pt>
    <dgm:pt modelId="{96DFF54B-71E1-41E6-A2D3-44DC6A981911}" type="parTrans" cxnId="{2E2C2519-FFAC-4C56-9A01-45F7430054D0}">
      <dgm:prSet/>
      <dgm:spPr/>
      <dgm:t>
        <a:bodyPr/>
        <a:lstStyle/>
        <a:p>
          <a:endParaRPr lang="en-US"/>
        </a:p>
      </dgm:t>
    </dgm:pt>
    <dgm:pt modelId="{E9445AE6-66BD-440E-86B5-5693ADACBA65}" type="sibTrans" cxnId="{2E2C2519-FFAC-4C56-9A01-45F7430054D0}">
      <dgm:prSet/>
      <dgm:spPr/>
      <dgm:t>
        <a:bodyPr/>
        <a:lstStyle/>
        <a:p>
          <a:endParaRPr lang="en-US"/>
        </a:p>
      </dgm:t>
    </dgm:pt>
    <dgm:pt modelId="{A2BFF8B5-B418-4D89-971E-B3F771CEC6DF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Humanistisk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fakultet</a:t>
          </a:r>
          <a:r>
            <a:rPr lang="en-US" dirty="0">
              <a:solidFill>
                <a:schemeClr val="tx1"/>
              </a:solidFill>
            </a:rPr>
            <a:t> (HF)</a:t>
          </a:r>
        </a:p>
      </dgm:t>
    </dgm:pt>
    <dgm:pt modelId="{9C0F4DE0-3A28-48E7-B017-453200B15410}" type="parTrans" cxnId="{94D38D43-F36A-49BD-A09A-41DE68CBD776}">
      <dgm:prSet/>
      <dgm:spPr/>
      <dgm:t>
        <a:bodyPr/>
        <a:lstStyle/>
        <a:p>
          <a:endParaRPr lang="en-US"/>
        </a:p>
      </dgm:t>
    </dgm:pt>
    <dgm:pt modelId="{E8D82D5B-5F49-4E93-B471-2DC49EF0DCE0}" type="sibTrans" cxnId="{94D38D43-F36A-49BD-A09A-41DE68CBD776}">
      <dgm:prSet/>
      <dgm:spPr/>
      <dgm:t>
        <a:bodyPr/>
        <a:lstStyle/>
        <a:p>
          <a:endParaRPr lang="en-US"/>
        </a:p>
      </dgm:t>
    </dgm:pt>
    <dgm:pt modelId="{59464FA7-58F4-478D-BCB2-D0B71B2975A7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Institutt</a:t>
          </a:r>
          <a:r>
            <a:rPr lang="en-US" dirty="0">
              <a:solidFill>
                <a:schemeClr val="tx1"/>
              </a:solidFill>
            </a:rPr>
            <a:t> for </a:t>
          </a:r>
          <a:r>
            <a:rPr lang="en-US" dirty="0" err="1">
              <a:solidFill>
                <a:schemeClr val="tx1"/>
              </a:solidFill>
            </a:rPr>
            <a:t>litteratur</a:t>
          </a:r>
          <a:r>
            <a:rPr lang="en-US" dirty="0">
              <a:solidFill>
                <a:schemeClr val="tx1"/>
              </a:solidFill>
            </a:rPr>
            <a:t>, </a:t>
          </a:r>
          <a:r>
            <a:rPr lang="en-US" dirty="0" err="1">
              <a:solidFill>
                <a:schemeClr val="tx1"/>
              </a:solidFill>
            </a:rPr>
            <a:t>områdestudier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og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europeiske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språk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b="1" dirty="0">
              <a:solidFill>
                <a:schemeClr val="tx1"/>
              </a:solidFill>
            </a:rPr>
            <a:t>ILOS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1522B3D3-53AE-44B9-AD48-C9178E7A9942}" type="parTrans" cxnId="{F2D16265-001D-43AB-A229-115CF11E63F3}">
      <dgm:prSet/>
      <dgm:spPr/>
      <dgm:t>
        <a:bodyPr/>
        <a:lstStyle/>
        <a:p>
          <a:endParaRPr lang="en-US"/>
        </a:p>
      </dgm:t>
    </dgm:pt>
    <dgm:pt modelId="{51F9EB12-CEE1-4DEC-861F-DEA42C5B2545}" type="sibTrans" cxnId="{F2D16265-001D-43AB-A229-115CF11E63F3}">
      <dgm:prSet/>
      <dgm:spPr/>
      <dgm:t>
        <a:bodyPr/>
        <a:lstStyle/>
        <a:p>
          <a:endParaRPr lang="en-US"/>
        </a:p>
      </dgm:t>
    </dgm:pt>
    <dgm:pt modelId="{8872FECF-6454-4C35-BD50-5200DF07CA08}">
      <dgm:prSet phldrT="[Text]"/>
      <dgm:spPr/>
      <dgm:t>
        <a:bodyPr/>
        <a:lstStyle/>
        <a:p>
          <a:r>
            <a:rPr lang="en-US" dirty="0"/>
            <a:t>Andre </a:t>
          </a:r>
          <a:r>
            <a:rPr lang="en-US" dirty="0" err="1"/>
            <a:t>institutter</a:t>
          </a:r>
          <a:r>
            <a:rPr lang="en-US" dirty="0"/>
            <a:t> </a:t>
          </a:r>
          <a:r>
            <a:rPr lang="en-US" dirty="0" err="1"/>
            <a:t>ved</a:t>
          </a:r>
          <a:r>
            <a:rPr lang="en-US" dirty="0"/>
            <a:t> HF: ILN, IFIKK, IAKH, IMK, IMV, IKOS</a:t>
          </a:r>
        </a:p>
      </dgm:t>
    </dgm:pt>
    <dgm:pt modelId="{03CA99C3-00CD-4F61-81F0-ED0A2BF0BE24}" type="parTrans" cxnId="{4AA13AA3-1D36-4562-831B-BDA09307125B}">
      <dgm:prSet/>
      <dgm:spPr/>
      <dgm:t>
        <a:bodyPr/>
        <a:lstStyle/>
        <a:p>
          <a:endParaRPr lang="en-US"/>
        </a:p>
      </dgm:t>
    </dgm:pt>
    <dgm:pt modelId="{1E4B0AF3-755B-4290-A803-EF69A38E1643}" type="sibTrans" cxnId="{4AA13AA3-1D36-4562-831B-BDA09307125B}">
      <dgm:prSet/>
      <dgm:spPr/>
      <dgm:t>
        <a:bodyPr/>
        <a:lstStyle/>
        <a:p>
          <a:endParaRPr lang="en-US"/>
        </a:p>
      </dgm:t>
    </dgm:pt>
    <dgm:pt modelId="{D521F856-DAA9-422D-8430-DB4E9F2A0C60}">
      <dgm:prSet phldrT="[Text]"/>
      <dgm:spPr/>
      <dgm:t>
        <a:bodyPr/>
        <a:lstStyle/>
        <a:p>
          <a:r>
            <a:rPr lang="en-US" dirty="0"/>
            <a:t>Andre </a:t>
          </a:r>
          <a:r>
            <a:rPr lang="en-US" dirty="0" err="1"/>
            <a:t>fakulteter</a:t>
          </a:r>
          <a:r>
            <a:rPr lang="en-US" dirty="0"/>
            <a:t>: SV, UV, </a:t>
          </a:r>
          <a:r>
            <a:rPr lang="en-US" dirty="0" err="1"/>
            <a:t>MatNat</a:t>
          </a:r>
          <a:endParaRPr lang="en-US" dirty="0"/>
        </a:p>
      </dgm:t>
    </dgm:pt>
    <dgm:pt modelId="{F4979541-FA30-4FEB-948F-4385D5EB50B7}" type="parTrans" cxnId="{24232B92-7C76-4F21-A40B-0863840531A8}">
      <dgm:prSet/>
      <dgm:spPr/>
      <dgm:t>
        <a:bodyPr/>
        <a:lstStyle/>
        <a:p>
          <a:endParaRPr lang="en-US"/>
        </a:p>
      </dgm:t>
    </dgm:pt>
    <dgm:pt modelId="{55AA0C62-A76F-43F3-B5A3-5D8FDA661449}" type="sibTrans" cxnId="{24232B92-7C76-4F21-A40B-0863840531A8}">
      <dgm:prSet/>
      <dgm:spPr/>
      <dgm:t>
        <a:bodyPr/>
        <a:lstStyle/>
        <a:p>
          <a:endParaRPr lang="en-US"/>
        </a:p>
      </dgm:t>
    </dgm:pt>
    <dgm:pt modelId="{5A9FBC78-D505-44A6-80CA-9AC4C6D954E5}">
      <dgm:prSet phldrT="[Text]"/>
      <dgm:spPr/>
      <dgm:t>
        <a:bodyPr/>
        <a:lstStyle/>
        <a:p>
          <a:r>
            <a:rPr lang="en-US" dirty="0" err="1"/>
            <a:t>Institutter</a:t>
          </a:r>
          <a:endParaRPr lang="en-US" dirty="0"/>
        </a:p>
      </dgm:t>
    </dgm:pt>
    <dgm:pt modelId="{9C9908CC-06A1-49A5-ABE5-525D503D345F}" type="parTrans" cxnId="{C9341110-F0A3-4DD1-8A35-9093146382D4}">
      <dgm:prSet/>
      <dgm:spPr/>
      <dgm:t>
        <a:bodyPr/>
        <a:lstStyle/>
        <a:p>
          <a:endParaRPr lang="en-US"/>
        </a:p>
      </dgm:t>
    </dgm:pt>
    <dgm:pt modelId="{FAC4E127-BA26-4B5D-808D-1CDE2A0DC6CB}" type="sibTrans" cxnId="{C9341110-F0A3-4DD1-8A35-9093146382D4}">
      <dgm:prSet/>
      <dgm:spPr/>
      <dgm:t>
        <a:bodyPr/>
        <a:lstStyle/>
        <a:p>
          <a:endParaRPr lang="en-US"/>
        </a:p>
      </dgm:t>
    </dgm:pt>
    <dgm:pt modelId="{80D5E433-02E1-4504-9FC7-F9C13CE6F248}">
      <dgm:prSet phldrT="[Text]"/>
      <dgm:spPr/>
      <dgm:t>
        <a:bodyPr/>
        <a:lstStyle/>
        <a:p>
          <a:r>
            <a:rPr lang="en-US" b="1" dirty="0" err="1"/>
            <a:t>Universitet</a:t>
          </a:r>
          <a:endParaRPr lang="en-US" b="1" dirty="0"/>
        </a:p>
      </dgm:t>
    </dgm:pt>
    <dgm:pt modelId="{94CBD463-B0AA-4BA7-8324-37233C054797}" type="parTrans" cxnId="{795C4F36-40BF-4D87-BFB2-1F8A6DC3595B}">
      <dgm:prSet/>
      <dgm:spPr/>
      <dgm:t>
        <a:bodyPr/>
        <a:lstStyle/>
        <a:p>
          <a:endParaRPr lang="en-US"/>
        </a:p>
      </dgm:t>
    </dgm:pt>
    <dgm:pt modelId="{6B4C60F8-A196-471E-8E89-94204AE2D7F3}" type="sibTrans" cxnId="{795C4F36-40BF-4D87-BFB2-1F8A6DC3595B}">
      <dgm:prSet/>
      <dgm:spPr/>
      <dgm:t>
        <a:bodyPr/>
        <a:lstStyle/>
        <a:p>
          <a:endParaRPr lang="en-US"/>
        </a:p>
      </dgm:t>
    </dgm:pt>
    <dgm:pt modelId="{431C926D-FDBB-4392-BE32-6D3BC652C2C4}">
      <dgm:prSet phldrT="[Text]"/>
      <dgm:spPr/>
      <dgm:t>
        <a:bodyPr/>
        <a:lstStyle/>
        <a:p>
          <a:r>
            <a:rPr lang="en-US" b="1" dirty="0" err="1"/>
            <a:t>Fakultet</a:t>
          </a:r>
          <a:endParaRPr lang="en-US" b="1" dirty="0"/>
        </a:p>
      </dgm:t>
    </dgm:pt>
    <dgm:pt modelId="{0D5482DE-B5FF-4110-B276-4299C3D551AE}" type="parTrans" cxnId="{7B81B035-E012-4020-B5E0-32F9340C50F1}">
      <dgm:prSet/>
      <dgm:spPr/>
      <dgm:t>
        <a:bodyPr/>
        <a:lstStyle/>
        <a:p>
          <a:endParaRPr lang="en-US"/>
        </a:p>
      </dgm:t>
    </dgm:pt>
    <dgm:pt modelId="{5BA49101-01B1-428B-BB0E-578D7D2EEBA8}" type="sibTrans" cxnId="{7B81B035-E012-4020-B5E0-32F9340C50F1}">
      <dgm:prSet/>
      <dgm:spPr/>
      <dgm:t>
        <a:bodyPr/>
        <a:lstStyle/>
        <a:p>
          <a:endParaRPr lang="en-US"/>
        </a:p>
      </dgm:t>
    </dgm:pt>
    <dgm:pt modelId="{E7D71214-8986-45C6-955E-28B7489FF7AF}">
      <dgm:prSet phldrT="[Text]"/>
      <dgm:spPr/>
      <dgm:t>
        <a:bodyPr/>
        <a:lstStyle/>
        <a:p>
          <a:r>
            <a:rPr lang="en-US" b="1" dirty="0" err="1"/>
            <a:t>Institutt</a:t>
          </a:r>
          <a:endParaRPr lang="en-US" b="1" dirty="0"/>
        </a:p>
      </dgm:t>
    </dgm:pt>
    <dgm:pt modelId="{DA56F956-9413-4E73-BC08-D6DEBBF2A2FE}" type="parTrans" cxnId="{C82E2CB0-D757-45A3-A00B-A2B8974B24CB}">
      <dgm:prSet/>
      <dgm:spPr/>
      <dgm:t>
        <a:bodyPr/>
        <a:lstStyle/>
        <a:p>
          <a:endParaRPr lang="en-US"/>
        </a:p>
      </dgm:t>
    </dgm:pt>
    <dgm:pt modelId="{2912EB6B-C976-46E5-B761-A553942F7BFE}" type="sibTrans" cxnId="{C82E2CB0-D757-45A3-A00B-A2B8974B24CB}">
      <dgm:prSet/>
      <dgm:spPr/>
      <dgm:t>
        <a:bodyPr/>
        <a:lstStyle/>
        <a:p>
          <a:endParaRPr lang="en-US"/>
        </a:p>
      </dgm:t>
    </dgm:pt>
    <dgm:pt modelId="{E8A6AB72-F3D2-4A07-B44B-C694F2E9B75C}">
      <dgm:prSet phldrT="[Text]"/>
      <dgm:spPr/>
      <dgm:t>
        <a:bodyPr/>
        <a:lstStyle/>
        <a:p>
          <a:r>
            <a:rPr lang="en-US" b="1" dirty="0" err="1"/>
            <a:t>Studieprogram</a:t>
          </a:r>
          <a:endParaRPr lang="en-US" b="1" dirty="0"/>
        </a:p>
      </dgm:t>
    </dgm:pt>
    <dgm:pt modelId="{698F775A-9C31-4B2C-8A91-DAC950B1F02F}" type="parTrans" cxnId="{A870B48C-CA2E-4DB2-A7C8-3C27E998731F}">
      <dgm:prSet/>
      <dgm:spPr/>
      <dgm:t>
        <a:bodyPr/>
        <a:lstStyle/>
        <a:p>
          <a:endParaRPr lang="en-US"/>
        </a:p>
      </dgm:t>
    </dgm:pt>
    <dgm:pt modelId="{79D66C3D-9F6C-4AE2-BEEE-28BF9F429BF8}" type="sibTrans" cxnId="{A870B48C-CA2E-4DB2-A7C8-3C27E998731F}">
      <dgm:prSet/>
      <dgm:spPr/>
      <dgm:t>
        <a:bodyPr/>
        <a:lstStyle/>
        <a:p>
          <a:endParaRPr lang="en-US"/>
        </a:p>
      </dgm:t>
    </dgm:pt>
    <dgm:pt modelId="{44742591-0D74-48FA-A480-FB4E549B4496}">
      <dgm:prSet phldrT="[Text]"/>
      <dgm:spPr/>
      <dgm:t>
        <a:bodyPr/>
        <a:lstStyle/>
        <a:p>
          <a:r>
            <a:rPr lang="en-US" dirty="0" err="1"/>
            <a:t>Studieprogrammer</a:t>
          </a:r>
          <a:endParaRPr lang="en-US" dirty="0"/>
        </a:p>
      </dgm:t>
    </dgm:pt>
    <dgm:pt modelId="{276472A4-1B0B-4F4D-B0FD-5B3AC752C61F}" type="parTrans" cxnId="{828AF7ED-6E9B-4B1E-880D-3D60D632A1C1}">
      <dgm:prSet/>
      <dgm:spPr/>
      <dgm:t>
        <a:bodyPr/>
        <a:lstStyle/>
        <a:p>
          <a:endParaRPr lang="en-US"/>
        </a:p>
      </dgm:t>
    </dgm:pt>
    <dgm:pt modelId="{250A5413-F052-4AC9-B948-F1DD2F3741D0}" type="sibTrans" cxnId="{828AF7ED-6E9B-4B1E-880D-3D60D632A1C1}">
      <dgm:prSet/>
      <dgm:spPr/>
      <dgm:t>
        <a:bodyPr/>
        <a:lstStyle/>
        <a:p>
          <a:endParaRPr lang="en-US"/>
        </a:p>
      </dgm:t>
    </dgm:pt>
    <dgm:pt modelId="{63DE3A76-D7B5-4A1B-8650-08A153B28086}">
      <dgm:prSet phldrT="[Text]"/>
      <dgm:spPr/>
      <dgm:t>
        <a:bodyPr/>
        <a:lstStyle/>
        <a:p>
          <a:r>
            <a:rPr lang="en-US" dirty="0" err="1"/>
            <a:t>Studieprogrammer</a:t>
          </a:r>
          <a:endParaRPr lang="en-US" dirty="0"/>
        </a:p>
      </dgm:t>
    </dgm:pt>
    <dgm:pt modelId="{41ACFF70-F936-48BD-A0EF-03C2E64EA782}" type="parTrans" cxnId="{08FC862F-412E-463D-8B4B-F97A4F3D9809}">
      <dgm:prSet/>
      <dgm:spPr/>
      <dgm:t>
        <a:bodyPr/>
        <a:lstStyle/>
        <a:p>
          <a:endParaRPr lang="en-US"/>
        </a:p>
      </dgm:t>
    </dgm:pt>
    <dgm:pt modelId="{8179047B-191A-4CF7-BBB3-1CE6AB8D91B6}" type="sibTrans" cxnId="{08FC862F-412E-463D-8B4B-F97A4F3D9809}">
      <dgm:prSet/>
      <dgm:spPr/>
      <dgm:t>
        <a:bodyPr/>
        <a:lstStyle/>
        <a:p>
          <a:endParaRPr lang="en-US"/>
        </a:p>
      </dgm:t>
    </dgm:pt>
    <dgm:pt modelId="{3ADD346C-04D1-4A89-9B8D-1F35A3E5544C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Bachelor </a:t>
          </a:r>
          <a:r>
            <a:rPr lang="en-US" dirty="0" err="1">
              <a:solidFill>
                <a:schemeClr val="tx1"/>
              </a:solidFill>
            </a:rPr>
            <a:t>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europeiske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språk</a:t>
          </a:r>
          <a:endParaRPr lang="en-US" dirty="0">
            <a:solidFill>
              <a:schemeClr val="tx1"/>
            </a:solidFill>
          </a:endParaRPr>
        </a:p>
      </dgm:t>
    </dgm:pt>
    <dgm:pt modelId="{6B522CDE-03B8-49A9-945B-F5F1C6F93225}" type="parTrans" cxnId="{FC604DDB-4077-4DE7-A4ED-7BA42EE8A111}">
      <dgm:prSet/>
      <dgm:spPr/>
      <dgm:t>
        <a:bodyPr/>
        <a:lstStyle/>
        <a:p>
          <a:endParaRPr lang="en-US"/>
        </a:p>
      </dgm:t>
    </dgm:pt>
    <dgm:pt modelId="{D5FFD828-F28A-47A2-8F30-557BDCAA782B}" type="sibTrans" cxnId="{FC604DDB-4077-4DE7-A4ED-7BA42EE8A111}">
      <dgm:prSet/>
      <dgm:spPr/>
      <dgm:t>
        <a:bodyPr/>
        <a:lstStyle/>
        <a:p>
          <a:endParaRPr lang="en-US"/>
        </a:p>
      </dgm:t>
    </dgm:pt>
    <dgm:pt modelId="{EAC251E9-6A4D-44B7-9C42-A58D25F1ADB3}">
      <dgm:prSet phldrT="[Text]"/>
      <dgm:spPr/>
      <dgm:t>
        <a:bodyPr/>
        <a:lstStyle/>
        <a:p>
          <a:r>
            <a:rPr lang="en-US" b="1" dirty="0" err="1"/>
            <a:t>Studieretning</a:t>
          </a:r>
          <a:endParaRPr lang="en-US" b="1" dirty="0"/>
        </a:p>
      </dgm:t>
    </dgm:pt>
    <dgm:pt modelId="{B5ECF245-FEE1-41B1-9047-DE45B7E1667F}" type="parTrans" cxnId="{B67B56EE-0DC7-499E-8E55-A5F7B795D732}">
      <dgm:prSet/>
      <dgm:spPr/>
      <dgm:t>
        <a:bodyPr/>
        <a:lstStyle/>
        <a:p>
          <a:endParaRPr lang="en-US"/>
        </a:p>
      </dgm:t>
    </dgm:pt>
    <dgm:pt modelId="{0F36C361-2730-4844-8C27-974EEFC2E9C1}" type="sibTrans" cxnId="{B67B56EE-0DC7-499E-8E55-A5F7B795D732}">
      <dgm:prSet/>
      <dgm:spPr/>
      <dgm:t>
        <a:bodyPr/>
        <a:lstStyle/>
        <a:p>
          <a:endParaRPr lang="en-US"/>
        </a:p>
      </dgm:t>
    </dgm:pt>
    <dgm:pt modelId="{91F60A22-FBE6-43E5-B845-1D8976329EE9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Italiensk</a:t>
          </a:r>
          <a:endParaRPr lang="en-US" b="1" dirty="0">
            <a:solidFill>
              <a:schemeClr val="tx1"/>
            </a:solidFill>
          </a:endParaRPr>
        </a:p>
      </dgm:t>
    </dgm:pt>
    <dgm:pt modelId="{21E1ADE9-CCFB-4668-AD12-27CD68B07A43}" type="parTrans" cxnId="{3956B027-136C-46D1-9D20-658EF0607FDF}">
      <dgm:prSet/>
      <dgm:spPr/>
      <dgm:t>
        <a:bodyPr/>
        <a:lstStyle/>
        <a:p>
          <a:endParaRPr lang="en-US"/>
        </a:p>
      </dgm:t>
    </dgm:pt>
    <dgm:pt modelId="{CBEDD0D6-C973-4B15-A62C-F206E3596CC1}" type="sibTrans" cxnId="{3956B027-136C-46D1-9D20-658EF0607FDF}">
      <dgm:prSet/>
      <dgm:spPr/>
      <dgm:t>
        <a:bodyPr/>
        <a:lstStyle/>
        <a:p>
          <a:endParaRPr lang="en-US"/>
        </a:p>
      </dgm:t>
    </dgm:pt>
    <dgm:pt modelId="{A4E04410-BE8F-4E6E-B745-01F7ED504E73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Årsenhet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i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italiensk</a:t>
          </a:r>
          <a:endParaRPr lang="en-US" b="1" dirty="0">
            <a:solidFill>
              <a:schemeClr val="tx1"/>
            </a:solidFill>
          </a:endParaRPr>
        </a:p>
      </dgm:t>
    </dgm:pt>
    <dgm:pt modelId="{27EB087F-2AB5-4B84-A777-38913CE7472B}" type="parTrans" cxnId="{925DF824-8B14-4B8A-9C6C-BE56FC1E127F}">
      <dgm:prSet/>
      <dgm:spPr/>
      <dgm:t>
        <a:bodyPr/>
        <a:lstStyle/>
        <a:p>
          <a:endParaRPr lang="en-US"/>
        </a:p>
      </dgm:t>
    </dgm:pt>
    <dgm:pt modelId="{2611A848-92DA-4037-93BE-AB48F6E5D24B}" type="sibTrans" cxnId="{925DF824-8B14-4B8A-9C6C-BE56FC1E127F}">
      <dgm:prSet/>
      <dgm:spPr/>
      <dgm:t>
        <a:bodyPr/>
        <a:lstStyle/>
        <a:p>
          <a:endParaRPr lang="en-US"/>
        </a:p>
      </dgm:t>
    </dgm:pt>
    <dgm:pt modelId="{C9A29280-FBAA-493D-AFDA-5C3550F66FA6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Engelsk, </a:t>
          </a:r>
          <a:r>
            <a:rPr lang="en-US" dirty="0" err="1">
              <a:solidFill>
                <a:schemeClr val="bg1"/>
              </a:solidFill>
            </a:rPr>
            <a:t>fransk</a:t>
          </a:r>
          <a:r>
            <a:rPr lang="en-US" dirty="0">
              <a:solidFill>
                <a:schemeClr val="bg1"/>
              </a:solidFill>
            </a:rPr>
            <a:t>, </a:t>
          </a:r>
          <a:r>
            <a:rPr lang="en-US" dirty="0" err="1">
              <a:solidFill>
                <a:schemeClr val="bg1"/>
              </a:solidFill>
            </a:rPr>
            <a:t>tysk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osv</a:t>
          </a:r>
          <a:r>
            <a:rPr lang="en-US" dirty="0">
              <a:solidFill>
                <a:schemeClr val="bg1"/>
              </a:solidFill>
            </a:rPr>
            <a:t>.</a:t>
          </a:r>
        </a:p>
      </dgm:t>
    </dgm:pt>
    <dgm:pt modelId="{8B9AED41-B1BD-4212-B8E8-B2415F3C718F}" type="parTrans" cxnId="{8081D4BF-2A2F-45F8-8B10-6DA460AF2BA0}">
      <dgm:prSet/>
      <dgm:spPr/>
      <dgm:t>
        <a:bodyPr/>
        <a:lstStyle/>
        <a:p>
          <a:endParaRPr lang="en-US"/>
        </a:p>
      </dgm:t>
    </dgm:pt>
    <dgm:pt modelId="{1166EF1E-CDCB-461D-9D28-94ED985D5DCD}" type="sibTrans" cxnId="{8081D4BF-2A2F-45F8-8B10-6DA460AF2BA0}">
      <dgm:prSet/>
      <dgm:spPr/>
      <dgm:t>
        <a:bodyPr/>
        <a:lstStyle/>
        <a:p>
          <a:endParaRPr lang="en-US"/>
        </a:p>
      </dgm:t>
    </dgm:pt>
    <dgm:pt modelId="{FA974124-839C-4FF9-9020-CA0FBD04E02F}" type="pres">
      <dgm:prSet presAssocID="{8BFA40E8-B8A8-4CFC-A349-1C3A4D6DA16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DB4F4FB-7931-4D4B-BA77-7EA436497974}" type="pres">
      <dgm:prSet presAssocID="{8BFA40E8-B8A8-4CFC-A349-1C3A4D6DA162}" presName="hierFlow" presStyleCnt="0"/>
      <dgm:spPr/>
    </dgm:pt>
    <dgm:pt modelId="{FF04A434-A155-47E5-9699-E2F94E467B12}" type="pres">
      <dgm:prSet presAssocID="{8BFA40E8-B8A8-4CFC-A349-1C3A4D6DA162}" presName="firstBuf" presStyleCnt="0"/>
      <dgm:spPr/>
    </dgm:pt>
    <dgm:pt modelId="{4D6AFFDA-D287-4C15-B924-379457334E2C}" type="pres">
      <dgm:prSet presAssocID="{8BFA40E8-B8A8-4CFC-A349-1C3A4D6DA16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BB00BA7B-0430-4718-B27C-1358DB81684D}" type="pres">
      <dgm:prSet presAssocID="{F1DBB572-97C0-4C81-9B26-4E47A9495B5D}" presName="Name14" presStyleCnt="0"/>
      <dgm:spPr/>
    </dgm:pt>
    <dgm:pt modelId="{B2E47BB1-E2F1-46AD-82E8-99ECFE3D6969}" type="pres">
      <dgm:prSet presAssocID="{F1DBB572-97C0-4C81-9B26-4E47A9495B5D}" presName="level1Shape" presStyleLbl="node0" presStyleIdx="0" presStyleCnt="1" custLinFactNeighborX="2568" custLinFactNeighborY="-3288">
        <dgm:presLayoutVars>
          <dgm:chPref val="3"/>
        </dgm:presLayoutVars>
      </dgm:prSet>
      <dgm:spPr/>
    </dgm:pt>
    <dgm:pt modelId="{BEEEF9F6-AAC3-4AA3-9EF0-4BCEDB4A4AFD}" type="pres">
      <dgm:prSet presAssocID="{F1DBB572-97C0-4C81-9B26-4E47A9495B5D}" presName="hierChild2" presStyleCnt="0"/>
      <dgm:spPr/>
    </dgm:pt>
    <dgm:pt modelId="{42525B7B-B4C5-48BF-8C82-660A1E96B46D}" type="pres">
      <dgm:prSet presAssocID="{9C0F4DE0-3A28-48E7-B017-453200B15410}" presName="Name19" presStyleLbl="parChTrans1D2" presStyleIdx="0" presStyleCnt="2"/>
      <dgm:spPr/>
    </dgm:pt>
    <dgm:pt modelId="{A9AAEF88-7EF6-4894-ACA8-BA9A111405AC}" type="pres">
      <dgm:prSet presAssocID="{A2BFF8B5-B418-4D89-971E-B3F771CEC6DF}" presName="Name21" presStyleCnt="0"/>
      <dgm:spPr/>
    </dgm:pt>
    <dgm:pt modelId="{EEEA97A9-B724-4681-93B6-3C02A6FE5214}" type="pres">
      <dgm:prSet presAssocID="{A2BFF8B5-B418-4D89-971E-B3F771CEC6DF}" presName="level2Shape" presStyleLbl="node2" presStyleIdx="0" presStyleCnt="2" custLinFactNeighborX="980" custLinFactNeighborY="-59"/>
      <dgm:spPr/>
    </dgm:pt>
    <dgm:pt modelId="{B55FE05F-67A6-4C05-A0C2-9964C07B0A27}" type="pres">
      <dgm:prSet presAssocID="{A2BFF8B5-B418-4D89-971E-B3F771CEC6DF}" presName="hierChild3" presStyleCnt="0"/>
      <dgm:spPr/>
    </dgm:pt>
    <dgm:pt modelId="{7224EC4C-C650-490B-9AAF-9DF05AEBBBD2}" type="pres">
      <dgm:prSet presAssocID="{1522B3D3-53AE-44B9-AD48-C9178E7A9942}" presName="Name19" presStyleLbl="parChTrans1D3" presStyleIdx="0" presStyleCnt="3"/>
      <dgm:spPr/>
    </dgm:pt>
    <dgm:pt modelId="{92E2AA86-8534-476D-8F7E-68BD0E92CD4E}" type="pres">
      <dgm:prSet presAssocID="{59464FA7-58F4-478D-BCB2-D0B71B2975A7}" presName="Name21" presStyleCnt="0"/>
      <dgm:spPr/>
    </dgm:pt>
    <dgm:pt modelId="{B5415D1C-8275-444E-8A49-C4A6CE5F3383}" type="pres">
      <dgm:prSet presAssocID="{59464FA7-58F4-478D-BCB2-D0B71B2975A7}" presName="level2Shape" presStyleLbl="node3" presStyleIdx="0" presStyleCnt="3" custScaleX="105290" custScaleY="98508" custLinFactNeighborX="-5261" custLinFactNeighborY="-5372"/>
      <dgm:spPr/>
    </dgm:pt>
    <dgm:pt modelId="{3437B47B-1910-4A45-85F2-FF9B5CF68228}" type="pres">
      <dgm:prSet presAssocID="{59464FA7-58F4-478D-BCB2-D0B71B2975A7}" presName="hierChild3" presStyleCnt="0"/>
      <dgm:spPr/>
    </dgm:pt>
    <dgm:pt modelId="{E3DD349A-31C2-4C37-B82A-1B44D1DB8562}" type="pres">
      <dgm:prSet presAssocID="{27EB087F-2AB5-4B84-A777-38913CE7472B}" presName="Name19" presStyleLbl="parChTrans1D4" presStyleIdx="0" presStyleCnt="6"/>
      <dgm:spPr/>
    </dgm:pt>
    <dgm:pt modelId="{C06CE37B-B784-4C3B-A8FA-5C58C2161B81}" type="pres">
      <dgm:prSet presAssocID="{A4E04410-BE8F-4E6E-B745-01F7ED504E73}" presName="Name21" presStyleCnt="0"/>
      <dgm:spPr/>
    </dgm:pt>
    <dgm:pt modelId="{AF48FCAD-1281-417B-81F8-CFEAE486114B}" type="pres">
      <dgm:prSet presAssocID="{A4E04410-BE8F-4E6E-B745-01F7ED504E73}" presName="level2Shape" presStyleLbl="node4" presStyleIdx="0" presStyleCnt="6" custLinFactNeighborX="2952" custLinFactNeighborY="849"/>
      <dgm:spPr/>
    </dgm:pt>
    <dgm:pt modelId="{67F6232E-CC94-4E39-B322-A61BC9D3DFAB}" type="pres">
      <dgm:prSet presAssocID="{A4E04410-BE8F-4E6E-B745-01F7ED504E73}" presName="hierChild3" presStyleCnt="0"/>
      <dgm:spPr/>
    </dgm:pt>
    <dgm:pt modelId="{1068CC37-0C97-4631-83A5-F6BAA79E3475}" type="pres">
      <dgm:prSet presAssocID="{6B522CDE-03B8-49A9-945B-F5F1C6F93225}" presName="Name19" presStyleLbl="parChTrans1D4" presStyleIdx="1" presStyleCnt="6"/>
      <dgm:spPr/>
    </dgm:pt>
    <dgm:pt modelId="{BC689C8C-AFCF-4D4C-9628-3782752047CA}" type="pres">
      <dgm:prSet presAssocID="{3ADD346C-04D1-4A89-9B8D-1F35A3E5544C}" presName="Name21" presStyleCnt="0"/>
      <dgm:spPr/>
    </dgm:pt>
    <dgm:pt modelId="{E3FBA760-AA9E-48FB-8120-45B506FEF929}" type="pres">
      <dgm:prSet presAssocID="{3ADD346C-04D1-4A89-9B8D-1F35A3E5544C}" presName="level2Shape" presStyleLbl="node4" presStyleIdx="1" presStyleCnt="6" custLinFactNeighborX="17178" custLinFactNeighborY="849"/>
      <dgm:spPr/>
    </dgm:pt>
    <dgm:pt modelId="{1848E11D-32CD-45BB-B4EC-8DE23C05AE35}" type="pres">
      <dgm:prSet presAssocID="{3ADD346C-04D1-4A89-9B8D-1F35A3E5544C}" presName="hierChild3" presStyleCnt="0"/>
      <dgm:spPr/>
    </dgm:pt>
    <dgm:pt modelId="{1F5A9D2C-8C6C-4025-8627-0016AD0D3C7D}" type="pres">
      <dgm:prSet presAssocID="{21E1ADE9-CCFB-4668-AD12-27CD68B07A43}" presName="Name19" presStyleLbl="parChTrans1D4" presStyleIdx="2" presStyleCnt="6"/>
      <dgm:spPr/>
    </dgm:pt>
    <dgm:pt modelId="{0AA46895-BE60-44C0-B326-D1F9BDA36F63}" type="pres">
      <dgm:prSet presAssocID="{91F60A22-FBE6-43E5-B845-1D8976329EE9}" presName="Name21" presStyleCnt="0"/>
      <dgm:spPr/>
    </dgm:pt>
    <dgm:pt modelId="{72A9AAC5-8049-40F8-8B6A-D12F17224AF7}" type="pres">
      <dgm:prSet presAssocID="{91F60A22-FBE6-43E5-B845-1D8976329EE9}" presName="level2Shape" presStyleLbl="node4" presStyleIdx="2" presStyleCnt="6" custLinFactNeighborX="19471" custLinFactNeighborY="1939"/>
      <dgm:spPr/>
    </dgm:pt>
    <dgm:pt modelId="{20C10FC8-24A9-4D14-8865-E1DC3E976402}" type="pres">
      <dgm:prSet presAssocID="{91F60A22-FBE6-43E5-B845-1D8976329EE9}" presName="hierChild3" presStyleCnt="0"/>
      <dgm:spPr/>
    </dgm:pt>
    <dgm:pt modelId="{D3317A2D-3CBD-480D-A0A3-DD53E50040E1}" type="pres">
      <dgm:prSet presAssocID="{8B9AED41-B1BD-4212-B8E8-B2415F3C718F}" presName="Name19" presStyleLbl="parChTrans1D4" presStyleIdx="3" presStyleCnt="6"/>
      <dgm:spPr/>
    </dgm:pt>
    <dgm:pt modelId="{79D48BC5-D7A3-477A-BB1E-D06A80656421}" type="pres">
      <dgm:prSet presAssocID="{C9A29280-FBAA-493D-AFDA-5C3550F66FA6}" presName="Name21" presStyleCnt="0"/>
      <dgm:spPr/>
    </dgm:pt>
    <dgm:pt modelId="{E42F3F45-5B6C-4759-9F6F-CBAB3A2FEF19}" type="pres">
      <dgm:prSet presAssocID="{C9A29280-FBAA-493D-AFDA-5C3550F66FA6}" presName="level2Shape" presStyleLbl="node4" presStyleIdx="3" presStyleCnt="6" custLinFactNeighborX="27426" custLinFactNeighborY="1939"/>
      <dgm:spPr/>
    </dgm:pt>
    <dgm:pt modelId="{486A79F3-6FE7-43F1-B525-594DDA685B60}" type="pres">
      <dgm:prSet presAssocID="{C9A29280-FBAA-493D-AFDA-5C3550F66FA6}" presName="hierChild3" presStyleCnt="0"/>
      <dgm:spPr/>
    </dgm:pt>
    <dgm:pt modelId="{E40EFD79-3F50-4822-9682-B5776C15F2E9}" type="pres">
      <dgm:prSet presAssocID="{03CA99C3-00CD-4F61-81F0-ED0A2BF0BE24}" presName="Name19" presStyleLbl="parChTrans1D3" presStyleIdx="1" presStyleCnt="3"/>
      <dgm:spPr/>
    </dgm:pt>
    <dgm:pt modelId="{3EE3A22D-EBF0-4879-BB39-ACC90D5CA356}" type="pres">
      <dgm:prSet presAssocID="{8872FECF-6454-4C35-BD50-5200DF07CA08}" presName="Name21" presStyleCnt="0"/>
      <dgm:spPr/>
    </dgm:pt>
    <dgm:pt modelId="{68099122-8CDE-4B36-A700-EA037848406D}" type="pres">
      <dgm:prSet presAssocID="{8872FECF-6454-4C35-BD50-5200DF07CA08}" presName="level2Shape" presStyleLbl="node3" presStyleIdx="1" presStyleCnt="3"/>
      <dgm:spPr/>
    </dgm:pt>
    <dgm:pt modelId="{8904D486-0255-4D86-A3E4-0A137AB53EEB}" type="pres">
      <dgm:prSet presAssocID="{8872FECF-6454-4C35-BD50-5200DF07CA08}" presName="hierChild3" presStyleCnt="0"/>
      <dgm:spPr/>
    </dgm:pt>
    <dgm:pt modelId="{C583353B-B7A7-45F1-89F7-F92F44CE4378}" type="pres">
      <dgm:prSet presAssocID="{41ACFF70-F936-48BD-A0EF-03C2E64EA782}" presName="Name19" presStyleLbl="parChTrans1D4" presStyleIdx="4" presStyleCnt="6"/>
      <dgm:spPr/>
    </dgm:pt>
    <dgm:pt modelId="{099C476C-0A54-43F8-9774-CD104415A6C6}" type="pres">
      <dgm:prSet presAssocID="{63DE3A76-D7B5-4A1B-8650-08A153B28086}" presName="Name21" presStyleCnt="0"/>
      <dgm:spPr/>
    </dgm:pt>
    <dgm:pt modelId="{C92C3D45-8244-4615-B627-AC0B376EC568}" type="pres">
      <dgm:prSet presAssocID="{63DE3A76-D7B5-4A1B-8650-08A153B28086}" presName="level2Shape" presStyleLbl="node4" presStyleIdx="4" presStyleCnt="6"/>
      <dgm:spPr/>
    </dgm:pt>
    <dgm:pt modelId="{AAA3B1DD-75D8-4155-A658-984B3549A00C}" type="pres">
      <dgm:prSet presAssocID="{63DE3A76-D7B5-4A1B-8650-08A153B28086}" presName="hierChild3" presStyleCnt="0"/>
      <dgm:spPr/>
    </dgm:pt>
    <dgm:pt modelId="{F2640ECE-6BCA-42C3-9B18-7CD21B62B4FE}" type="pres">
      <dgm:prSet presAssocID="{F4979541-FA30-4FEB-948F-4385D5EB50B7}" presName="Name19" presStyleLbl="parChTrans1D2" presStyleIdx="1" presStyleCnt="2"/>
      <dgm:spPr/>
    </dgm:pt>
    <dgm:pt modelId="{F844161D-70E0-486A-BB93-689C6BCB46EA}" type="pres">
      <dgm:prSet presAssocID="{D521F856-DAA9-422D-8430-DB4E9F2A0C60}" presName="Name21" presStyleCnt="0"/>
      <dgm:spPr/>
    </dgm:pt>
    <dgm:pt modelId="{B8A96CE4-D293-4368-9B82-32B53E269990}" type="pres">
      <dgm:prSet presAssocID="{D521F856-DAA9-422D-8430-DB4E9F2A0C60}" presName="level2Shape" presStyleLbl="node2" presStyleIdx="1" presStyleCnt="2"/>
      <dgm:spPr/>
    </dgm:pt>
    <dgm:pt modelId="{DC920676-078A-4A0B-A3D3-9754EEE73576}" type="pres">
      <dgm:prSet presAssocID="{D521F856-DAA9-422D-8430-DB4E9F2A0C60}" presName="hierChild3" presStyleCnt="0"/>
      <dgm:spPr/>
    </dgm:pt>
    <dgm:pt modelId="{00AE9090-CC17-4B5B-BDED-29A584CB8A7E}" type="pres">
      <dgm:prSet presAssocID="{9C9908CC-06A1-49A5-ABE5-525D503D345F}" presName="Name19" presStyleLbl="parChTrans1D3" presStyleIdx="2" presStyleCnt="3"/>
      <dgm:spPr/>
    </dgm:pt>
    <dgm:pt modelId="{EA7F286C-F648-4ED4-BD5B-5D67C2B3BD62}" type="pres">
      <dgm:prSet presAssocID="{5A9FBC78-D505-44A6-80CA-9AC4C6D954E5}" presName="Name21" presStyleCnt="0"/>
      <dgm:spPr/>
    </dgm:pt>
    <dgm:pt modelId="{4955C191-59A1-40A2-BC57-D9CDB1543118}" type="pres">
      <dgm:prSet presAssocID="{5A9FBC78-D505-44A6-80CA-9AC4C6D954E5}" presName="level2Shape" presStyleLbl="node3" presStyleIdx="2" presStyleCnt="3"/>
      <dgm:spPr/>
    </dgm:pt>
    <dgm:pt modelId="{6AA4495C-5412-46EA-9AF0-4374EF68B743}" type="pres">
      <dgm:prSet presAssocID="{5A9FBC78-D505-44A6-80CA-9AC4C6D954E5}" presName="hierChild3" presStyleCnt="0"/>
      <dgm:spPr/>
    </dgm:pt>
    <dgm:pt modelId="{0B0306E2-8F49-4B72-9950-0F3E31C280D7}" type="pres">
      <dgm:prSet presAssocID="{276472A4-1B0B-4F4D-B0FD-5B3AC752C61F}" presName="Name19" presStyleLbl="parChTrans1D4" presStyleIdx="5" presStyleCnt="6"/>
      <dgm:spPr/>
    </dgm:pt>
    <dgm:pt modelId="{5B11B532-61B3-4984-B4DA-451AFA4F905E}" type="pres">
      <dgm:prSet presAssocID="{44742591-0D74-48FA-A480-FB4E549B4496}" presName="Name21" presStyleCnt="0"/>
      <dgm:spPr/>
    </dgm:pt>
    <dgm:pt modelId="{33099CB0-A7E8-452A-8B8A-CF379722160D}" type="pres">
      <dgm:prSet presAssocID="{44742591-0D74-48FA-A480-FB4E549B4496}" presName="level2Shape" presStyleLbl="node4" presStyleIdx="5" presStyleCnt="6"/>
      <dgm:spPr/>
    </dgm:pt>
    <dgm:pt modelId="{CEC4834E-72E6-43D2-A889-62599F362A96}" type="pres">
      <dgm:prSet presAssocID="{44742591-0D74-48FA-A480-FB4E549B4496}" presName="hierChild3" presStyleCnt="0"/>
      <dgm:spPr/>
    </dgm:pt>
    <dgm:pt modelId="{3578042C-3E4A-4900-8094-0AF3927A8D07}" type="pres">
      <dgm:prSet presAssocID="{8BFA40E8-B8A8-4CFC-A349-1C3A4D6DA162}" presName="bgShapesFlow" presStyleCnt="0"/>
      <dgm:spPr/>
    </dgm:pt>
    <dgm:pt modelId="{AA645F7A-1B47-411B-AEDC-6DED84598A8F}" type="pres">
      <dgm:prSet presAssocID="{80D5E433-02E1-4504-9FC7-F9C13CE6F248}" presName="rectComp" presStyleCnt="0"/>
      <dgm:spPr/>
    </dgm:pt>
    <dgm:pt modelId="{F94DF064-D7F5-493D-A1B5-12E4EAAC2724}" type="pres">
      <dgm:prSet presAssocID="{80D5E433-02E1-4504-9FC7-F9C13CE6F248}" presName="bgRect" presStyleLbl="bgShp" presStyleIdx="0" presStyleCnt="5" custLinFactNeighborX="148" custLinFactNeighborY="-198"/>
      <dgm:spPr/>
    </dgm:pt>
    <dgm:pt modelId="{FE80CD4E-0C2D-4E5A-948F-18AF2C86D8B4}" type="pres">
      <dgm:prSet presAssocID="{80D5E433-02E1-4504-9FC7-F9C13CE6F248}" presName="bgRectTx" presStyleLbl="bgShp" presStyleIdx="0" presStyleCnt="5">
        <dgm:presLayoutVars>
          <dgm:bulletEnabled val="1"/>
        </dgm:presLayoutVars>
      </dgm:prSet>
      <dgm:spPr/>
    </dgm:pt>
    <dgm:pt modelId="{63C56E9A-98D4-443B-9BDF-CA23A558FEF2}" type="pres">
      <dgm:prSet presAssocID="{80D5E433-02E1-4504-9FC7-F9C13CE6F248}" presName="spComp" presStyleCnt="0"/>
      <dgm:spPr/>
    </dgm:pt>
    <dgm:pt modelId="{2BC226D9-32AA-4125-A05E-5A4809D7BAF6}" type="pres">
      <dgm:prSet presAssocID="{80D5E433-02E1-4504-9FC7-F9C13CE6F248}" presName="vSp" presStyleCnt="0"/>
      <dgm:spPr/>
    </dgm:pt>
    <dgm:pt modelId="{EBF3D9BB-1AC3-440E-B4D6-D2B8C842CB68}" type="pres">
      <dgm:prSet presAssocID="{431C926D-FDBB-4392-BE32-6D3BC652C2C4}" presName="rectComp" presStyleCnt="0"/>
      <dgm:spPr/>
    </dgm:pt>
    <dgm:pt modelId="{FF1D0EA0-82FD-477D-AC72-54014B0C4E95}" type="pres">
      <dgm:prSet presAssocID="{431C926D-FDBB-4392-BE32-6D3BC652C2C4}" presName="bgRect" presStyleLbl="bgShp" presStyleIdx="1" presStyleCnt="5"/>
      <dgm:spPr/>
    </dgm:pt>
    <dgm:pt modelId="{DC16E460-1F31-447C-BA87-FD4C688347AB}" type="pres">
      <dgm:prSet presAssocID="{431C926D-FDBB-4392-BE32-6D3BC652C2C4}" presName="bgRectTx" presStyleLbl="bgShp" presStyleIdx="1" presStyleCnt="5">
        <dgm:presLayoutVars>
          <dgm:bulletEnabled val="1"/>
        </dgm:presLayoutVars>
      </dgm:prSet>
      <dgm:spPr/>
    </dgm:pt>
    <dgm:pt modelId="{84160E1E-AA0D-4F74-8C8C-89110DEEFDAA}" type="pres">
      <dgm:prSet presAssocID="{431C926D-FDBB-4392-BE32-6D3BC652C2C4}" presName="spComp" presStyleCnt="0"/>
      <dgm:spPr/>
    </dgm:pt>
    <dgm:pt modelId="{65151C52-6B80-42B7-B103-D3A4691AE6BE}" type="pres">
      <dgm:prSet presAssocID="{431C926D-FDBB-4392-BE32-6D3BC652C2C4}" presName="vSp" presStyleCnt="0"/>
      <dgm:spPr/>
    </dgm:pt>
    <dgm:pt modelId="{2252A290-7CD2-4AD9-AD37-82F9B67E2425}" type="pres">
      <dgm:prSet presAssocID="{E7D71214-8986-45C6-955E-28B7489FF7AF}" presName="rectComp" presStyleCnt="0"/>
      <dgm:spPr/>
    </dgm:pt>
    <dgm:pt modelId="{DB9FBA9A-68AC-437D-BA53-82A31C617EBB}" type="pres">
      <dgm:prSet presAssocID="{E7D71214-8986-45C6-955E-28B7489FF7AF}" presName="bgRect" presStyleLbl="bgShp" presStyleIdx="2" presStyleCnt="5"/>
      <dgm:spPr/>
    </dgm:pt>
    <dgm:pt modelId="{48CED8F8-E9C6-47FF-80CA-575FF899D914}" type="pres">
      <dgm:prSet presAssocID="{E7D71214-8986-45C6-955E-28B7489FF7AF}" presName="bgRectTx" presStyleLbl="bgShp" presStyleIdx="2" presStyleCnt="5">
        <dgm:presLayoutVars>
          <dgm:bulletEnabled val="1"/>
        </dgm:presLayoutVars>
      </dgm:prSet>
      <dgm:spPr/>
    </dgm:pt>
    <dgm:pt modelId="{4A8DE016-2B4F-4FC4-9A72-B2F1FB094429}" type="pres">
      <dgm:prSet presAssocID="{E7D71214-8986-45C6-955E-28B7489FF7AF}" presName="spComp" presStyleCnt="0"/>
      <dgm:spPr/>
    </dgm:pt>
    <dgm:pt modelId="{584C2862-B517-40DD-B25E-4BC616974A66}" type="pres">
      <dgm:prSet presAssocID="{E7D71214-8986-45C6-955E-28B7489FF7AF}" presName="vSp" presStyleCnt="0"/>
      <dgm:spPr/>
    </dgm:pt>
    <dgm:pt modelId="{5740D2C6-5C71-4AD9-969F-FD92F3E0A08E}" type="pres">
      <dgm:prSet presAssocID="{E8A6AB72-F3D2-4A07-B44B-C694F2E9B75C}" presName="rectComp" presStyleCnt="0"/>
      <dgm:spPr/>
    </dgm:pt>
    <dgm:pt modelId="{4AD06EA4-BE53-43AA-8293-B927CF131EDF}" type="pres">
      <dgm:prSet presAssocID="{E8A6AB72-F3D2-4A07-B44B-C694F2E9B75C}" presName="bgRect" presStyleLbl="bgShp" presStyleIdx="3" presStyleCnt="5"/>
      <dgm:spPr>
        <a:prstGeom prst="rect">
          <a:avLst/>
        </a:prstGeom>
      </dgm:spPr>
    </dgm:pt>
    <dgm:pt modelId="{87F77A03-22F4-438D-B06E-630EFC5C2C8F}" type="pres">
      <dgm:prSet presAssocID="{E8A6AB72-F3D2-4A07-B44B-C694F2E9B75C}" presName="bgRectTx" presStyleLbl="bgShp" presStyleIdx="3" presStyleCnt="5">
        <dgm:presLayoutVars>
          <dgm:bulletEnabled val="1"/>
        </dgm:presLayoutVars>
      </dgm:prSet>
      <dgm:spPr/>
    </dgm:pt>
    <dgm:pt modelId="{CA201938-222D-4A0D-9C72-50B2BC056855}" type="pres">
      <dgm:prSet presAssocID="{E8A6AB72-F3D2-4A07-B44B-C694F2E9B75C}" presName="spComp" presStyleCnt="0"/>
      <dgm:spPr/>
    </dgm:pt>
    <dgm:pt modelId="{5B2E20BC-1858-46EE-B9DD-0973EBFAA46A}" type="pres">
      <dgm:prSet presAssocID="{E8A6AB72-F3D2-4A07-B44B-C694F2E9B75C}" presName="vSp" presStyleCnt="0"/>
      <dgm:spPr/>
    </dgm:pt>
    <dgm:pt modelId="{1182C248-7531-4770-9546-6606FC641CB7}" type="pres">
      <dgm:prSet presAssocID="{EAC251E9-6A4D-44B7-9C42-A58D25F1ADB3}" presName="rectComp" presStyleCnt="0"/>
      <dgm:spPr/>
    </dgm:pt>
    <dgm:pt modelId="{E8858293-E751-4B0D-9C2A-ECCED627C1CE}" type="pres">
      <dgm:prSet presAssocID="{EAC251E9-6A4D-44B7-9C42-A58D25F1ADB3}" presName="bgRect" presStyleLbl="bgShp" presStyleIdx="4" presStyleCnt="5"/>
      <dgm:spPr/>
    </dgm:pt>
    <dgm:pt modelId="{B2EC8329-9E88-4BE5-AF73-B16AD8ED98BF}" type="pres">
      <dgm:prSet presAssocID="{EAC251E9-6A4D-44B7-9C42-A58D25F1ADB3}" presName="bgRectTx" presStyleLbl="bgShp" presStyleIdx="4" presStyleCnt="5">
        <dgm:presLayoutVars>
          <dgm:bulletEnabled val="1"/>
        </dgm:presLayoutVars>
      </dgm:prSet>
      <dgm:spPr/>
    </dgm:pt>
  </dgm:ptLst>
  <dgm:cxnLst>
    <dgm:cxn modelId="{08696703-C53D-4CF9-97FF-1A4B7A988393}" type="presOf" srcId="{8BFA40E8-B8A8-4CFC-A349-1C3A4D6DA162}" destId="{FA974124-839C-4FF9-9020-CA0FBD04E02F}" srcOrd="0" destOrd="0" presId="urn:microsoft.com/office/officeart/2005/8/layout/hierarchy6"/>
    <dgm:cxn modelId="{B1B88606-C223-4AE3-9002-DA717A9E9CB1}" type="presOf" srcId="{E8A6AB72-F3D2-4A07-B44B-C694F2E9B75C}" destId="{87F77A03-22F4-438D-B06E-630EFC5C2C8F}" srcOrd="1" destOrd="0" presId="urn:microsoft.com/office/officeart/2005/8/layout/hierarchy6"/>
    <dgm:cxn modelId="{BDC4EC06-BC44-4F74-B847-E77C6235AAF6}" type="presOf" srcId="{59464FA7-58F4-478D-BCB2-D0B71B2975A7}" destId="{B5415D1C-8275-444E-8A49-C4A6CE5F3383}" srcOrd="0" destOrd="0" presId="urn:microsoft.com/office/officeart/2005/8/layout/hierarchy6"/>
    <dgm:cxn modelId="{0E261807-0003-4375-A4A2-D5EEE7380F84}" type="presOf" srcId="{80D5E433-02E1-4504-9FC7-F9C13CE6F248}" destId="{FE80CD4E-0C2D-4E5A-948F-18AF2C86D8B4}" srcOrd="1" destOrd="0" presId="urn:microsoft.com/office/officeart/2005/8/layout/hierarchy6"/>
    <dgm:cxn modelId="{10DEB10B-459E-4F26-BF78-27996B5EB8B4}" type="presOf" srcId="{1522B3D3-53AE-44B9-AD48-C9178E7A9942}" destId="{7224EC4C-C650-490B-9AAF-9DF05AEBBBD2}" srcOrd="0" destOrd="0" presId="urn:microsoft.com/office/officeart/2005/8/layout/hierarchy6"/>
    <dgm:cxn modelId="{C9341110-F0A3-4DD1-8A35-9093146382D4}" srcId="{D521F856-DAA9-422D-8430-DB4E9F2A0C60}" destId="{5A9FBC78-D505-44A6-80CA-9AC4C6D954E5}" srcOrd="0" destOrd="0" parTransId="{9C9908CC-06A1-49A5-ABE5-525D503D345F}" sibTransId="{FAC4E127-BA26-4B5D-808D-1CDE2A0DC6CB}"/>
    <dgm:cxn modelId="{2E2C2519-FFAC-4C56-9A01-45F7430054D0}" srcId="{8BFA40E8-B8A8-4CFC-A349-1C3A4D6DA162}" destId="{F1DBB572-97C0-4C81-9B26-4E47A9495B5D}" srcOrd="0" destOrd="0" parTransId="{96DFF54B-71E1-41E6-A2D3-44DC6A981911}" sibTransId="{E9445AE6-66BD-440E-86B5-5693ADACBA65}"/>
    <dgm:cxn modelId="{E8B79E19-128C-4CA0-8A07-C7E5A690EE61}" type="presOf" srcId="{80D5E433-02E1-4504-9FC7-F9C13CE6F248}" destId="{F94DF064-D7F5-493D-A1B5-12E4EAAC2724}" srcOrd="0" destOrd="0" presId="urn:microsoft.com/office/officeart/2005/8/layout/hierarchy6"/>
    <dgm:cxn modelId="{8A8F0223-7C79-4374-B77C-6EC752EB6053}" type="presOf" srcId="{431C926D-FDBB-4392-BE32-6D3BC652C2C4}" destId="{FF1D0EA0-82FD-477D-AC72-54014B0C4E95}" srcOrd="0" destOrd="0" presId="urn:microsoft.com/office/officeart/2005/8/layout/hierarchy6"/>
    <dgm:cxn modelId="{83B16324-68F7-42AA-BBCE-BBFAE5AB2B28}" type="presOf" srcId="{21E1ADE9-CCFB-4668-AD12-27CD68B07A43}" destId="{1F5A9D2C-8C6C-4025-8627-0016AD0D3C7D}" srcOrd="0" destOrd="0" presId="urn:microsoft.com/office/officeart/2005/8/layout/hierarchy6"/>
    <dgm:cxn modelId="{925DF824-8B14-4B8A-9C6C-BE56FC1E127F}" srcId="{59464FA7-58F4-478D-BCB2-D0B71B2975A7}" destId="{A4E04410-BE8F-4E6E-B745-01F7ED504E73}" srcOrd="0" destOrd="0" parTransId="{27EB087F-2AB5-4B84-A777-38913CE7472B}" sibTransId="{2611A848-92DA-4037-93BE-AB48F6E5D24B}"/>
    <dgm:cxn modelId="{89636C26-5B2A-40E4-8227-C4DD75A3A396}" type="presOf" srcId="{E7D71214-8986-45C6-955E-28B7489FF7AF}" destId="{DB9FBA9A-68AC-437D-BA53-82A31C617EBB}" srcOrd="0" destOrd="0" presId="urn:microsoft.com/office/officeart/2005/8/layout/hierarchy6"/>
    <dgm:cxn modelId="{3956B027-136C-46D1-9D20-658EF0607FDF}" srcId="{3ADD346C-04D1-4A89-9B8D-1F35A3E5544C}" destId="{91F60A22-FBE6-43E5-B845-1D8976329EE9}" srcOrd="0" destOrd="0" parTransId="{21E1ADE9-CCFB-4668-AD12-27CD68B07A43}" sibTransId="{CBEDD0D6-C973-4B15-A62C-F206E3596CC1}"/>
    <dgm:cxn modelId="{C6C0842E-7B36-47D8-A41A-5A333AB854D5}" type="presOf" srcId="{EAC251E9-6A4D-44B7-9C42-A58D25F1ADB3}" destId="{B2EC8329-9E88-4BE5-AF73-B16AD8ED98BF}" srcOrd="1" destOrd="0" presId="urn:microsoft.com/office/officeart/2005/8/layout/hierarchy6"/>
    <dgm:cxn modelId="{08FC862F-412E-463D-8B4B-F97A4F3D9809}" srcId="{8872FECF-6454-4C35-BD50-5200DF07CA08}" destId="{63DE3A76-D7B5-4A1B-8650-08A153B28086}" srcOrd="0" destOrd="0" parTransId="{41ACFF70-F936-48BD-A0EF-03C2E64EA782}" sibTransId="{8179047B-191A-4CF7-BBB3-1CE6AB8D91B6}"/>
    <dgm:cxn modelId="{46848330-F507-4F7A-948A-713FE669C1F0}" type="presOf" srcId="{5A9FBC78-D505-44A6-80CA-9AC4C6D954E5}" destId="{4955C191-59A1-40A2-BC57-D9CDB1543118}" srcOrd="0" destOrd="0" presId="urn:microsoft.com/office/officeart/2005/8/layout/hierarchy6"/>
    <dgm:cxn modelId="{7B81B035-E012-4020-B5E0-32F9340C50F1}" srcId="{8BFA40E8-B8A8-4CFC-A349-1C3A4D6DA162}" destId="{431C926D-FDBB-4392-BE32-6D3BC652C2C4}" srcOrd="2" destOrd="0" parTransId="{0D5482DE-B5FF-4110-B276-4299C3D551AE}" sibTransId="{5BA49101-01B1-428B-BB0E-578D7D2EEBA8}"/>
    <dgm:cxn modelId="{EB620F36-AFC9-487B-A403-052293C99DCD}" type="presOf" srcId="{8B9AED41-B1BD-4212-B8E8-B2415F3C718F}" destId="{D3317A2D-3CBD-480D-A0A3-DD53E50040E1}" srcOrd="0" destOrd="0" presId="urn:microsoft.com/office/officeart/2005/8/layout/hierarchy6"/>
    <dgm:cxn modelId="{795C4F36-40BF-4D87-BFB2-1F8A6DC3595B}" srcId="{8BFA40E8-B8A8-4CFC-A349-1C3A4D6DA162}" destId="{80D5E433-02E1-4504-9FC7-F9C13CE6F248}" srcOrd="1" destOrd="0" parTransId="{94CBD463-B0AA-4BA7-8324-37233C054797}" sibTransId="{6B4C60F8-A196-471E-8E89-94204AE2D7F3}"/>
    <dgm:cxn modelId="{2D5FDC36-7482-49D4-AC6E-7F48CE365E90}" type="presOf" srcId="{8872FECF-6454-4C35-BD50-5200DF07CA08}" destId="{68099122-8CDE-4B36-A700-EA037848406D}" srcOrd="0" destOrd="0" presId="urn:microsoft.com/office/officeart/2005/8/layout/hierarchy6"/>
    <dgm:cxn modelId="{F271A93D-7B5E-437A-BB42-4873AE9B91EE}" type="presOf" srcId="{EAC251E9-6A4D-44B7-9C42-A58D25F1ADB3}" destId="{E8858293-E751-4B0D-9C2A-ECCED627C1CE}" srcOrd="0" destOrd="0" presId="urn:microsoft.com/office/officeart/2005/8/layout/hierarchy6"/>
    <dgm:cxn modelId="{7923DF5B-5698-477F-8DB5-85CC65D9C83A}" type="presOf" srcId="{6B522CDE-03B8-49A9-945B-F5F1C6F93225}" destId="{1068CC37-0C97-4631-83A5-F6BAA79E3475}" srcOrd="0" destOrd="0" presId="urn:microsoft.com/office/officeart/2005/8/layout/hierarchy6"/>
    <dgm:cxn modelId="{94D38D43-F36A-49BD-A09A-41DE68CBD776}" srcId="{F1DBB572-97C0-4C81-9B26-4E47A9495B5D}" destId="{A2BFF8B5-B418-4D89-971E-B3F771CEC6DF}" srcOrd="0" destOrd="0" parTransId="{9C0F4DE0-3A28-48E7-B017-453200B15410}" sibTransId="{E8D82D5B-5F49-4E93-B471-2DC49EF0DCE0}"/>
    <dgm:cxn modelId="{F2D16265-001D-43AB-A229-115CF11E63F3}" srcId="{A2BFF8B5-B418-4D89-971E-B3F771CEC6DF}" destId="{59464FA7-58F4-478D-BCB2-D0B71B2975A7}" srcOrd="0" destOrd="0" parTransId="{1522B3D3-53AE-44B9-AD48-C9178E7A9942}" sibTransId="{51F9EB12-CEE1-4DEC-861F-DEA42C5B2545}"/>
    <dgm:cxn modelId="{6BD67067-9F0E-4DE1-A91C-FECDEADE3BB9}" type="presOf" srcId="{03CA99C3-00CD-4F61-81F0-ED0A2BF0BE24}" destId="{E40EFD79-3F50-4822-9682-B5776C15F2E9}" srcOrd="0" destOrd="0" presId="urn:microsoft.com/office/officeart/2005/8/layout/hierarchy6"/>
    <dgm:cxn modelId="{5234AB49-4AC9-4567-B6AA-24F4F1ACBEA5}" type="presOf" srcId="{E8A6AB72-F3D2-4A07-B44B-C694F2E9B75C}" destId="{4AD06EA4-BE53-43AA-8293-B927CF131EDF}" srcOrd="0" destOrd="0" presId="urn:microsoft.com/office/officeart/2005/8/layout/hierarchy6"/>
    <dgm:cxn modelId="{863F836B-B689-488F-9B45-24E00C3243B1}" type="presOf" srcId="{D521F856-DAA9-422D-8430-DB4E9F2A0C60}" destId="{B8A96CE4-D293-4368-9B82-32B53E269990}" srcOrd="0" destOrd="0" presId="urn:microsoft.com/office/officeart/2005/8/layout/hierarchy6"/>
    <dgm:cxn modelId="{DE732871-4564-4B3B-BA06-C478088BEC8F}" type="presOf" srcId="{27EB087F-2AB5-4B84-A777-38913CE7472B}" destId="{E3DD349A-31C2-4C37-B82A-1B44D1DB8562}" srcOrd="0" destOrd="0" presId="urn:microsoft.com/office/officeart/2005/8/layout/hierarchy6"/>
    <dgm:cxn modelId="{561A9579-5DF4-467D-A86D-E9D40CCC87EF}" type="presOf" srcId="{F4979541-FA30-4FEB-948F-4385D5EB50B7}" destId="{F2640ECE-6BCA-42C3-9B18-7CD21B62B4FE}" srcOrd="0" destOrd="0" presId="urn:microsoft.com/office/officeart/2005/8/layout/hierarchy6"/>
    <dgm:cxn modelId="{4B5C605A-3A13-4510-B9CE-FB36E596E98B}" type="presOf" srcId="{9C0F4DE0-3A28-48E7-B017-453200B15410}" destId="{42525B7B-B4C5-48BF-8C82-660A1E96B46D}" srcOrd="0" destOrd="0" presId="urn:microsoft.com/office/officeart/2005/8/layout/hierarchy6"/>
    <dgm:cxn modelId="{AC25707A-390D-4F42-950A-8AFDA622CB91}" type="presOf" srcId="{3ADD346C-04D1-4A89-9B8D-1F35A3E5544C}" destId="{E3FBA760-AA9E-48FB-8120-45B506FEF929}" srcOrd="0" destOrd="0" presId="urn:microsoft.com/office/officeart/2005/8/layout/hierarchy6"/>
    <dgm:cxn modelId="{084E0082-D880-4EF6-A98E-859C91895006}" type="presOf" srcId="{41ACFF70-F936-48BD-A0EF-03C2E64EA782}" destId="{C583353B-B7A7-45F1-89F7-F92F44CE4378}" srcOrd="0" destOrd="0" presId="urn:microsoft.com/office/officeart/2005/8/layout/hierarchy6"/>
    <dgm:cxn modelId="{1065E784-A59E-4901-B6ED-DFA961C1216E}" type="presOf" srcId="{E7D71214-8986-45C6-955E-28B7489FF7AF}" destId="{48CED8F8-E9C6-47FF-80CA-575FF899D914}" srcOrd="1" destOrd="0" presId="urn:microsoft.com/office/officeart/2005/8/layout/hierarchy6"/>
    <dgm:cxn modelId="{2578418C-2CBD-4F5B-8FE5-010E9D4406A7}" type="presOf" srcId="{A4E04410-BE8F-4E6E-B745-01F7ED504E73}" destId="{AF48FCAD-1281-417B-81F8-CFEAE486114B}" srcOrd="0" destOrd="0" presId="urn:microsoft.com/office/officeart/2005/8/layout/hierarchy6"/>
    <dgm:cxn modelId="{A870B48C-CA2E-4DB2-A7C8-3C27E998731F}" srcId="{8BFA40E8-B8A8-4CFC-A349-1C3A4D6DA162}" destId="{E8A6AB72-F3D2-4A07-B44B-C694F2E9B75C}" srcOrd="4" destOrd="0" parTransId="{698F775A-9C31-4B2C-8A91-DAC950B1F02F}" sibTransId="{79D66C3D-9F6C-4AE2-BEEE-28BF9F429BF8}"/>
    <dgm:cxn modelId="{24232B92-7C76-4F21-A40B-0863840531A8}" srcId="{F1DBB572-97C0-4C81-9B26-4E47A9495B5D}" destId="{D521F856-DAA9-422D-8430-DB4E9F2A0C60}" srcOrd="1" destOrd="0" parTransId="{F4979541-FA30-4FEB-948F-4385D5EB50B7}" sibTransId="{55AA0C62-A76F-43F3-B5A3-5D8FDA661449}"/>
    <dgm:cxn modelId="{5AEC2393-6748-402A-98CE-BA21CD1C634C}" type="presOf" srcId="{C9A29280-FBAA-493D-AFDA-5C3550F66FA6}" destId="{E42F3F45-5B6C-4759-9F6F-CBAB3A2FEF19}" srcOrd="0" destOrd="0" presId="urn:microsoft.com/office/officeart/2005/8/layout/hierarchy6"/>
    <dgm:cxn modelId="{53FC7A9D-A00A-4E41-A233-4B290E2174EB}" type="presOf" srcId="{91F60A22-FBE6-43E5-B845-1D8976329EE9}" destId="{72A9AAC5-8049-40F8-8B6A-D12F17224AF7}" srcOrd="0" destOrd="0" presId="urn:microsoft.com/office/officeart/2005/8/layout/hierarchy6"/>
    <dgm:cxn modelId="{EB1A28A3-E1E4-4EB4-8EDC-ACBF986E4A77}" type="presOf" srcId="{44742591-0D74-48FA-A480-FB4E549B4496}" destId="{33099CB0-A7E8-452A-8B8A-CF379722160D}" srcOrd="0" destOrd="0" presId="urn:microsoft.com/office/officeart/2005/8/layout/hierarchy6"/>
    <dgm:cxn modelId="{4AA13AA3-1D36-4562-831B-BDA09307125B}" srcId="{A2BFF8B5-B418-4D89-971E-B3F771CEC6DF}" destId="{8872FECF-6454-4C35-BD50-5200DF07CA08}" srcOrd="1" destOrd="0" parTransId="{03CA99C3-00CD-4F61-81F0-ED0A2BF0BE24}" sibTransId="{1E4B0AF3-755B-4290-A803-EF69A38E1643}"/>
    <dgm:cxn modelId="{4C4107AC-2320-4945-9A7F-3D313E7C0A7E}" type="presOf" srcId="{431C926D-FDBB-4392-BE32-6D3BC652C2C4}" destId="{DC16E460-1F31-447C-BA87-FD4C688347AB}" srcOrd="1" destOrd="0" presId="urn:microsoft.com/office/officeart/2005/8/layout/hierarchy6"/>
    <dgm:cxn modelId="{C82E2CB0-D757-45A3-A00B-A2B8974B24CB}" srcId="{8BFA40E8-B8A8-4CFC-A349-1C3A4D6DA162}" destId="{E7D71214-8986-45C6-955E-28B7489FF7AF}" srcOrd="3" destOrd="0" parTransId="{DA56F956-9413-4E73-BC08-D6DEBBF2A2FE}" sibTransId="{2912EB6B-C976-46E5-B761-A553942F7BFE}"/>
    <dgm:cxn modelId="{161395B0-BD0B-428E-ACAF-FA0DC4581BD6}" type="presOf" srcId="{276472A4-1B0B-4F4D-B0FD-5B3AC752C61F}" destId="{0B0306E2-8F49-4B72-9950-0F3E31C280D7}" srcOrd="0" destOrd="0" presId="urn:microsoft.com/office/officeart/2005/8/layout/hierarchy6"/>
    <dgm:cxn modelId="{5D89E7B4-1B5B-48DA-9813-529298C94E0A}" type="presOf" srcId="{A2BFF8B5-B418-4D89-971E-B3F771CEC6DF}" destId="{EEEA97A9-B724-4681-93B6-3C02A6FE5214}" srcOrd="0" destOrd="0" presId="urn:microsoft.com/office/officeart/2005/8/layout/hierarchy6"/>
    <dgm:cxn modelId="{8081D4BF-2A2F-45F8-8B10-6DA460AF2BA0}" srcId="{3ADD346C-04D1-4A89-9B8D-1F35A3E5544C}" destId="{C9A29280-FBAA-493D-AFDA-5C3550F66FA6}" srcOrd="1" destOrd="0" parTransId="{8B9AED41-B1BD-4212-B8E8-B2415F3C718F}" sibTransId="{1166EF1E-CDCB-461D-9D28-94ED985D5DCD}"/>
    <dgm:cxn modelId="{A9C933D5-B5DC-4C97-83E5-E9DAC243989F}" type="presOf" srcId="{9C9908CC-06A1-49A5-ABE5-525D503D345F}" destId="{00AE9090-CC17-4B5B-BDED-29A584CB8A7E}" srcOrd="0" destOrd="0" presId="urn:microsoft.com/office/officeart/2005/8/layout/hierarchy6"/>
    <dgm:cxn modelId="{FC604DDB-4077-4DE7-A4ED-7BA42EE8A111}" srcId="{59464FA7-58F4-478D-BCB2-D0B71B2975A7}" destId="{3ADD346C-04D1-4A89-9B8D-1F35A3E5544C}" srcOrd="1" destOrd="0" parTransId="{6B522CDE-03B8-49A9-945B-F5F1C6F93225}" sibTransId="{D5FFD828-F28A-47A2-8F30-557BDCAA782B}"/>
    <dgm:cxn modelId="{828AF7ED-6E9B-4B1E-880D-3D60D632A1C1}" srcId="{5A9FBC78-D505-44A6-80CA-9AC4C6D954E5}" destId="{44742591-0D74-48FA-A480-FB4E549B4496}" srcOrd="0" destOrd="0" parTransId="{276472A4-1B0B-4F4D-B0FD-5B3AC752C61F}" sibTransId="{250A5413-F052-4AC9-B948-F1DD2F3741D0}"/>
    <dgm:cxn modelId="{B67B56EE-0DC7-499E-8E55-A5F7B795D732}" srcId="{8BFA40E8-B8A8-4CFC-A349-1C3A4D6DA162}" destId="{EAC251E9-6A4D-44B7-9C42-A58D25F1ADB3}" srcOrd="5" destOrd="0" parTransId="{B5ECF245-FEE1-41B1-9047-DE45B7E1667F}" sibTransId="{0F36C361-2730-4844-8C27-974EEFC2E9C1}"/>
    <dgm:cxn modelId="{5FDAF2FD-C06E-4D60-8872-6DB7772363FB}" type="presOf" srcId="{63DE3A76-D7B5-4A1B-8650-08A153B28086}" destId="{C92C3D45-8244-4615-B627-AC0B376EC568}" srcOrd="0" destOrd="0" presId="urn:microsoft.com/office/officeart/2005/8/layout/hierarchy6"/>
    <dgm:cxn modelId="{C1D18CFF-F392-40C9-BD46-68B32494749C}" type="presOf" srcId="{F1DBB572-97C0-4C81-9B26-4E47A9495B5D}" destId="{B2E47BB1-E2F1-46AD-82E8-99ECFE3D6969}" srcOrd="0" destOrd="0" presId="urn:microsoft.com/office/officeart/2005/8/layout/hierarchy6"/>
    <dgm:cxn modelId="{1784E567-7D55-43D5-B615-33ACF5412EBD}" type="presParOf" srcId="{FA974124-839C-4FF9-9020-CA0FBD04E02F}" destId="{EDB4F4FB-7931-4D4B-BA77-7EA436497974}" srcOrd="0" destOrd="0" presId="urn:microsoft.com/office/officeart/2005/8/layout/hierarchy6"/>
    <dgm:cxn modelId="{E5590775-DDBB-440F-BB52-E43034B23825}" type="presParOf" srcId="{EDB4F4FB-7931-4D4B-BA77-7EA436497974}" destId="{FF04A434-A155-47E5-9699-E2F94E467B12}" srcOrd="0" destOrd="0" presId="urn:microsoft.com/office/officeart/2005/8/layout/hierarchy6"/>
    <dgm:cxn modelId="{983DADEE-5E98-454C-9968-DF041A6AC6F0}" type="presParOf" srcId="{EDB4F4FB-7931-4D4B-BA77-7EA436497974}" destId="{4D6AFFDA-D287-4C15-B924-379457334E2C}" srcOrd="1" destOrd="0" presId="urn:microsoft.com/office/officeart/2005/8/layout/hierarchy6"/>
    <dgm:cxn modelId="{107C3E85-82D7-4B86-8CC0-49FC7B2B6DEC}" type="presParOf" srcId="{4D6AFFDA-D287-4C15-B924-379457334E2C}" destId="{BB00BA7B-0430-4718-B27C-1358DB81684D}" srcOrd="0" destOrd="0" presId="urn:microsoft.com/office/officeart/2005/8/layout/hierarchy6"/>
    <dgm:cxn modelId="{C4844CFA-F2C7-4427-BBA5-823FB29729A0}" type="presParOf" srcId="{BB00BA7B-0430-4718-B27C-1358DB81684D}" destId="{B2E47BB1-E2F1-46AD-82E8-99ECFE3D6969}" srcOrd="0" destOrd="0" presId="urn:microsoft.com/office/officeart/2005/8/layout/hierarchy6"/>
    <dgm:cxn modelId="{FB45303F-B949-4E76-BFE9-E66E52054252}" type="presParOf" srcId="{BB00BA7B-0430-4718-B27C-1358DB81684D}" destId="{BEEEF9F6-AAC3-4AA3-9EF0-4BCEDB4A4AFD}" srcOrd="1" destOrd="0" presId="urn:microsoft.com/office/officeart/2005/8/layout/hierarchy6"/>
    <dgm:cxn modelId="{4F0D6502-29A4-4B30-98DE-784BC2D98437}" type="presParOf" srcId="{BEEEF9F6-AAC3-4AA3-9EF0-4BCEDB4A4AFD}" destId="{42525B7B-B4C5-48BF-8C82-660A1E96B46D}" srcOrd="0" destOrd="0" presId="urn:microsoft.com/office/officeart/2005/8/layout/hierarchy6"/>
    <dgm:cxn modelId="{D0136AE2-A269-41EA-8AB4-BBF9B716DDBD}" type="presParOf" srcId="{BEEEF9F6-AAC3-4AA3-9EF0-4BCEDB4A4AFD}" destId="{A9AAEF88-7EF6-4894-ACA8-BA9A111405AC}" srcOrd="1" destOrd="0" presId="urn:microsoft.com/office/officeart/2005/8/layout/hierarchy6"/>
    <dgm:cxn modelId="{073C53F2-C987-40FE-B017-7B9EC42181B2}" type="presParOf" srcId="{A9AAEF88-7EF6-4894-ACA8-BA9A111405AC}" destId="{EEEA97A9-B724-4681-93B6-3C02A6FE5214}" srcOrd="0" destOrd="0" presId="urn:microsoft.com/office/officeart/2005/8/layout/hierarchy6"/>
    <dgm:cxn modelId="{81E53889-CA67-486F-B663-B1AB2170A3DE}" type="presParOf" srcId="{A9AAEF88-7EF6-4894-ACA8-BA9A111405AC}" destId="{B55FE05F-67A6-4C05-A0C2-9964C07B0A27}" srcOrd="1" destOrd="0" presId="urn:microsoft.com/office/officeart/2005/8/layout/hierarchy6"/>
    <dgm:cxn modelId="{01B221F5-A230-4A8E-BF2D-3FA62219EB34}" type="presParOf" srcId="{B55FE05F-67A6-4C05-A0C2-9964C07B0A27}" destId="{7224EC4C-C650-490B-9AAF-9DF05AEBBBD2}" srcOrd="0" destOrd="0" presId="urn:microsoft.com/office/officeart/2005/8/layout/hierarchy6"/>
    <dgm:cxn modelId="{2614097B-4D0B-496F-836F-217B55D42296}" type="presParOf" srcId="{B55FE05F-67A6-4C05-A0C2-9964C07B0A27}" destId="{92E2AA86-8534-476D-8F7E-68BD0E92CD4E}" srcOrd="1" destOrd="0" presId="urn:microsoft.com/office/officeart/2005/8/layout/hierarchy6"/>
    <dgm:cxn modelId="{0D43AB79-57DD-4614-B090-D63E2BEA3274}" type="presParOf" srcId="{92E2AA86-8534-476D-8F7E-68BD0E92CD4E}" destId="{B5415D1C-8275-444E-8A49-C4A6CE5F3383}" srcOrd="0" destOrd="0" presId="urn:microsoft.com/office/officeart/2005/8/layout/hierarchy6"/>
    <dgm:cxn modelId="{5A3C78B3-E3BD-4ED6-8950-D246E0BC4C3F}" type="presParOf" srcId="{92E2AA86-8534-476D-8F7E-68BD0E92CD4E}" destId="{3437B47B-1910-4A45-85F2-FF9B5CF68228}" srcOrd="1" destOrd="0" presId="urn:microsoft.com/office/officeart/2005/8/layout/hierarchy6"/>
    <dgm:cxn modelId="{C3908C71-1E03-4E7D-9C8E-03B8C1DDDE67}" type="presParOf" srcId="{3437B47B-1910-4A45-85F2-FF9B5CF68228}" destId="{E3DD349A-31C2-4C37-B82A-1B44D1DB8562}" srcOrd="0" destOrd="0" presId="urn:microsoft.com/office/officeart/2005/8/layout/hierarchy6"/>
    <dgm:cxn modelId="{B406EE3A-EAAE-465E-9DF8-4623850B2112}" type="presParOf" srcId="{3437B47B-1910-4A45-85F2-FF9B5CF68228}" destId="{C06CE37B-B784-4C3B-A8FA-5C58C2161B81}" srcOrd="1" destOrd="0" presId="urn:microsoft.com/office/officeart/2005/8/layout/hierarchy6"/>
    <dgm:cxn modelId="{398123B6-00CC-4BD5-A943-1975FA9C53E1}" type="presParOf" srcId="{C06CE37B-B784-4C3B-A8FA-5C58C2161B81}" destId="{AF48FCAD-1281-417B-81F8-CFEAE486114B}" srcOrd="0" destOrd="0" presId="urn:microsoft.com/office/officeart/2005/8/layout/hierarchy6"/>
    <dgm:cxn modelId="{1CB2DFBA-4495-4CFF-B44D-62DF97269C6D}" type="presParOf" srcId="{C06CE37B-B784-4C3B-A8FA-5C58C2161B81}" destId="{67F6232E-CC94-4E39-B322-A61BC9D3DFAB}" srcOrd="1" destOrd="0" presId="urn:microsoft.com/office/officeart/2005/8/layout/hierarchy6"/>
    <dgm:cxn modelId="{AF3EB6CC-B5A9-476F-8CC3-3510848894E5}" type="presParOf" srcId="{3437B47B-1910-4A45-85F2-FF9B5CF68228}" destId="{1068CC37-0C97-4631-83A5-F6BAA79E3475}" srcOrd="2" destOrd="0" presId="urn:microsoft.com/office/officeart/2005/8/layout/hierarchy6"/>
    <dgm:cxn modelId="{5955AFD9-29C5-4FAE-B259-CC4A00DDF4AF}" type="presParOf" srcId="{3437B47B-1910-4A45-85F2-FF9B5CF68228}" destId="{BC689C8C-AFCF-4D4C-9628-3782752047CA}" srcOrd="3" destOrd="0" presId="urn:microsoft.com/office/officeart/2005/8/layout/hierarchy6"/>
    <dgm:cxn modelId="{D5A5E37E-3279-4644-9649-5FF3A3D751B0}" type="presParOf" srcId="{BC689C8C-AFCF-4D4C-9628-3782752047CA}" destId="{E3FBA760-AA9E-48FB-8120-45B506FEF929}" srcOrd="0" destOrd="0" presId="urn:microsoft.com/office/officeart/2005/8/layout/hierarchy6"/>
    <dgm:cxn modelId="{0B047286-BA31-4733-AE21-4CD118E4D11F}" type="presParOf" srcId="{BC689C8C-AFCF-4D4C-9628-3782752047CA}" destId="{1848E11D-32CD-45BB-B4EC-8DE23C05AE35}" srcOrd="1" destOrd="0" presId="urn:microsoft.com/office/officeart/2005/8/layout/hierarchy6"/>
    <dgm:cxn modelId="{7D11FD28-AEF8-49ED-80DF-98B6C1924703}" type="presParOf" srcId="{1848E11D-32CD-45BB-B4EC-8DE23C05AE35}" destId="{1F5A9D2C-8C6C-4025-8627-0016AD0D3C7D}" srcOrd="0" destOrd="0" presId="urn:microsoft.com/office/officeart/2005/8/layout/hierarchy6"/>
    <dgm:cxn modelId="{59F47333-2245-41F8-9E39-9701BB60C243}" type="presParOf" srcId="{1848E11D-32CD-45BB-B4EC-8DE23C05AE35}" destId="{0AA46895-BE60-44C0-B326-D1F9BDA36F63}" srcOrd="1" destOrd="0" presId="urn:microsoft.com/office/officeart/2005/8/layout/hierarchy6"/>
    <dgm:cxn modelId="{19288E92-EAFF-4792-B6D3-C4DCD6FB3185}" type="presParOf" srcId="{0AA46895-BE60-44C0-B326-D1F9BDA36F63}" destId="{72A9AAC5-8049-40F8-8B6A-D12F17224AF7}" srcOrd="0" destOrd="0" presId="urn:microsoft.com/office/officeart/2005/8/layout/hierarchy6"/>
    <dgm:cxn modelId="{EECCA0FF-9F76-4C04-9CD1-C856A15BBB7A}" type="presParOf" srcId="{0AA46895-BE60-44C0-B326-D1F9BDA36F63}" destId="{20C10FC8-24A9-4D14-8865-E1DC3E976402}" srcOrd="1" destOrd="0" presId="urn:microsoft.com/office/officeart/2005/8/layout/hierarchy6"/>
    <dgm:cxn modelId="{452D3AE8-2119-4929-8BDF-A723954B55AD}" type="presParOf" srcId="{1848E11D-32CD-45BB-B4EC-8DE23C05AE35}" destId="{D3317A2D-3CBD-480D-A0A3-DD53E50040E1}" srcOrd="2" destOrd="0" presId="urn:microsoft.com/office/officeart/2005/8/layout/hierarchy6"/>
    <dgm:cxn modelId="{98F16DCF-CF84-44DE-8014-0DFFACF640B6}" type="presParOf" srcId="{1848E11D-32CD-45BB-B4EC-8DE23C05AE35}" destId="{79D48BC5-D7A3-477A-BB1E-D06A80656421}" srcOrd="3" destOrd="0" presId="urn:microsoft.com/office/officeart/2005/8/layout/hierarchy6"/>
    <dgm:cxn modelId="{265E4515-0C2B-4187-81FC-2D654AE9B46E}" type="presParOf" srcId="{79D48BC5-D7A3-477A-BB1E-D06A80656421}" destId="{E42F3F45-5B6C-4759-9F6F-CBAB3A2FEF19}" srcOrd="0" destOrd="0" presId="urn:microsoft.com/office/officeart/2005/8/layout/hierarchy6"/>
    <dgm:cxn modelId="{DA7FFB56-7EFC-432F-BFF5-5DBCC9DEF6C0}" type="presParOf" srcId="{79D48BC5-D7A3-477A-BB1E-D06A80656421}" destId="{486A79F3-6FE7-43F1-B525-594DDA685B60}" srcOrd="1" destOrd="0" presId="urn:microsoft.com/office/officeart/2005/8/layout/hierarchy6"/>
    <dgm:cxn modelId="{B6F7108F-CE4F-4DBF-B4D0-B46EFB5BB7A3}" type="presParOf" srcId="{B55FE05F-67A6-4C05-A0C2-9964C07B0A27}" destId="{E40EFD79-3F50-4822-9682-B5776C15F2E9}" srcOrd="2" destOrd="0" presId="urn:microsoft.com/office/officeart/2005/8/layout/hierarchy6"/>
    <dgm:cxn modelId="{E1518AF0-46C8-4BC6-9672-279DD00F029F}" type="presParOf" srcId="{B55FE05F-67A6-4C05-A0C2-9964C07B0A27}" destId="{3EE3A22D-EBF0-4879-BB39-ACC90D5CA356}" srcOrd="3" destOrd="0" presId="urn:microsoft.com/office/officeart/2005/8/layout/hierarchy6"/>
    <dgm:cxn modelId="{6BD99174-3C5D-4898-87CF-AE7FD0F05EC8}" type="presParOf" srcId="{3EE3A22D-EBF0-4879-BB39-ACC90D5CA356}" destId="{68099122-8CDE-4B36-A700-EA037848406D}" srcOrd="0" destOrd="0" presId="urn:microsoft.com/office/officeart/2005/8/layout/hierarchy6"/>
    <dgm:cxn modelId="{FD4D1426-6E88-469C-9AB4-B156244C1A29}" type="presParOf" srcId="{3EE3A22D-EBF0-4879-BB39-ACC90D5CA356}" destId="{8904D486-0255-4D86-A3E4-0A137AB53EEB}" srcOrd="1" destOrd="0" presId="urn:microsoft.com/office/officeart/2005/8/layout/hierarchy6"/>
    <dgm:cxn modelId="{BAEC1FA8-9350-49E8-92CA-6239473C84F4}" type="presParOf" srcId="{8904D486-0255-4D86-A3E4-0A137AB53EEB}" destId="{C583353B-B7A7-45F1-89F7-F92F44CE4378}" srcOrd="0" destOrd="0" presId="urn:microsoft.com/office/officeart/2005/8/layout/hierarchy6"/>
    <dgm:cxn modelId="{4020D31D-8517-47F9-999E-99772D36DFB9}" type="presParOf" srcId="{8904D486-0255-4D86-A3E4-0A137AB53EEB}" destId="{099C476C-0A54-43F8-9774-CD104415A6C6}" srcOrd="1" destOrd="0" presId="urn:microsoft.com/office/officeart/2005/8/layout/hierarchy6"/>
    <dgm:cxn modelId="{B7D32126-8973-4355-82F1-20E671C063BA}" type="presParOf" srcId="{099C476C-0A54-43F8-9774-CD104415A6C6}" destId="{C92C3D45-8244-4615-B627-AC0B376EC568}" srcOrd="0" destOrd="0" presId="urn:microsoft.com/office/officeart/2005/8/layout/hierarchy6"/>
    <dgm:cxn modelId="{781ECACC-0B19-402C-B799-8A00C4C104B2}" type="presParOf" srcId="{099C476C-0A54-43F8-9774-CD104415A6C6}" destId="{AAA3B1DD-75D8-4155-A658-984B3549A00C}" srcOrd="1" destOrd="0" presId="urn:microsoft.com/office/officeart/2005/8/layout/hierarchy6"/>
    <dgm:cxn modelId="{0DF9AC1C-3E92-4DAF-AC50-1C185B0FD564}" type="presParOf" srcId="{BEEEF9F6-AAC3-4AA3-9EF0-4BCEDB4A4AFD}" destId="{F2640ECE-6BCA-42C3-9B18-7CD21B62B4FE}" srcOrd="2" destOrd="0" presId="urn:microsoft.com/office/officeart/2005/8/layout/hierarchy6"/>
    <dgm:cxn modelId="{69107DE6-0BD8-49D1-85E4-1794BF0CB693}" type="presParOf" srcId="{BEEEF9F6-AAC3-4AA3-9EF0-4BCEDB4A4AFD}" destId="{F844161D-70E0-486A-BB93-689C6BCB46EA}" srcOrd="3" destOrd="0" presId="urn:microsoft.com/office/officeart/2005/8/layout/hierarchy6"/>
    <dgm:cxn modelId="{F24F1C51-0900-41AC-A57C-41B4E2B7C109}" type="presParOf" srcId="{F844161D-70E0-486A-BB93-689C6BCB46EA}" destId="{B8A96CE4-D293-4368-9B82-32B53E269990}" srcOrd="0" destOrd="0" presId="urn:microsoft.com/office/officeart/2005/8/layout/hierarchy6"/>
    <dgm:cxn modelId="{1BB5C5A8-FCFE-48EF-A481-83692F92708C}" type="presParOf" srcId="{F844161D-70E0-486A-BB93-689C6BCB46EA}" destId="{DC920676-078A-4A0B-A3D3-9754EEE73576}" srcOrd="1" destOrd="0" presId="urn:microsoft.com/office/officeart/2005/8/layout/hierarchy6"/>
    <dgm:cxn modelId="{54E81699-9B5B-4AAB-A44C-EFBDA4205109}" type="presParOf" srcId="{DC920676-078A-4A0B-A3D3-9754EEE73576}" destId="{00AE9090-CC17-4B5B-BDED-29A584CB8A7E}" srcOrd="0" destOrd="0" presId="urn:microsoft.com/office/officeart/2005/8/layout/hierarchy6"/>
    <dgm:cxn modelId="{92F37B3F-C346-4A56-8474-E4D2FD7325EE}" type="presParOf" srcId="{DC920676-078A-4A0B-A3D3-9754EEE73576}" destId="{EA7F286C-F648-4ED4-BD5B-5D67C2B3BD62}" srcOrd="1" destOrd="0" presId="urn:microsoft.com/office/officeart/2005/8/layout/hierarchy6"/>
    <dgm:cxn modelId="{71B745DE-FE83-4E19-A911-C4411E0F82CC}" type="presParOf" srcId="{EA7F286C-F648-4ED4-BD5B-5D67C2B3BD62}" destId="{4955C191-59A1-40A2-BC57-D9CDB1543118}" srcOrd="0" destOrd="0" presId="urn:microsoft.com/office/officeart/2005/8/layout/hierarchy6"/>
    <dgm:cxn modelId="{645FE907-1BB6-4D22-8F33-F9508BEAE752}" type="presParOf" srcId="{EA7F286C-F648-4ED4-BD5B-5D67C2B3BD62}" destId="{6AA4495C-5412-46EA-9AF0-4374EF68B743}" srcOrd="1" destOrd="0" presId="urn:microsoft.com/office/officeart/2005/8/layout/hierarchy6"/>
    <dgm:cxn modelId="{AEB7B216-6734-4B89-9892-FBCAE8F9E57B}" type="presParOf" srcId="{6AA4495C-5412-46EA-9AF0-4374EF68B743}" destId="{0B0306E2-8F49-4B72-9950-0F3E31C280D7}" srcOrd="0" destOrd="0" presId="urn:microsoft.com/office/officeart/2005/8/layout/hierarchy6"/>
    <dgm:cxn modelId="{E3E82874-855D-4388-860C-A71FAA9B317B}" type="presParOf" srcId="{6AA4495C-5412-46EA-9AF0-4374EF68B743}" destId="{5B11B532-61B3-4984-B4DA-451AFA4F905E}" srcOrd="1" destOrd="0" presId="urn:microsoft.com/office/officeart/2005/8/layout/hierarchy6"/>
    <dgm:cxn modelId="{96030522-2527-4EED-B3D0-A862C9D64D91}" type="presParOf" srcId="{5B11B532-61B3-4984-B4DA-451AFA4F905E}" destId="{33099CB0-A7E8-452A-8B8A-CF379722160D}" srcOrd="0" destOrd="0" presId="urn:microsoft.com/office/officeart/2005/8/layout/hierarchy6"/>
    <dgm:cxn modelId="{E5972B26-BE5A-4BD1-A156-2604A071DC0A}" type="presParOf" srcId="{5B11B532-61B3-4984-B4DA-451AFA4F905E}" destId="{CEC4834E-72E6-43D2-A889-62599F362A96}" srcOrd="1" destOrd="0" presId="urn:microsoft.com/office/officeart/2005/8/layout/hierarchy6"/>
    <dgm:cxn modelId="{3EBC824A-F0D4-4815-9D77-12108088A6D6}" type="presParOf" srcId="{FA974124-839C-4FF9-9020-CA0FBD04E02F}" destId="{3578042C-3E4A-4900-8094-0AF3927A8D07}" srcOrd="1" destOrd="0" presId="urn:microsoft.com/office/officeart/2005/8/layout/hierarchy6"/>
    <dgm:cxn modelId="{EB9A0070-16FE-4522-AA33-29B4FF5B2225}" type="presParOf" srcId="{3578042C-3E4A-4900-8094-0AF3927A8D07}" destId="{AA645F7A-1B47-411B-AEDC-6DED84598A8F}" srcOrd="0" destOrd="0" presId="urn:microsoft.com/office/officeart/2005/8/layout/hierarchy6"/>
    <dgm:cxn modelId="{7C89D6CD-1CC1-422E-872A-B2D53D099110}" type="presParOf" srcId="{AA645F7A-1B47-411B-AEDC-6DED84598A8F}" destId="{F94DF064-D7F5-493D-A1B5-12E4EAAC2724}" srcOrd="0" destOrd="0" presId="urn:microsoft.com/office/officeart/2005/8/layout/hierarchy6"/>
    <dgm:cxn modelId="{C9DD76BD-CD29-4F68-A353-3240A306D643}" type="presParOf" srcId="{AA645F7A-1B47-411B-AEDC-6DED84598A8F}" destId="{FE80CD4E-0C2D-4E5A-948F-18AF2C86D8B4}" srcOrd="1" destOrd="0" presId="urn:microsoft.com/office/officeart/2005/8/layout/hierarchy6"/>
    <dgm:cxn modelId="{4075E8A4-30DF-4DF1-B6A7-CD809F28A078}" type="presParOf" srcId="{3578042C-3E4A-4900-8094-0AF3927A8D07}" destId="{63C56E9A-98D4-443B-9BDF-CA23A558FEF2}" srcOrd="1" destOrd="0" presId="urn:microsoft.com/office/officeart/2005/8/layout/hierarchy6"/>
    <dgm:cxn modelId="{9923B1BC-DF2D-4A9D-987B-3ACA39EFDA07}" type="presParOf" srcId="{63C56E9A-98D4-443B-9BDF-CA23A558FEF2}" destId="{2BC226D9-32AA-4125-A05E-5A4809D7BAF6}" srcOrd="0" destOrd="0" presId="urn:microsoft.com/office/officeart/2005/8/layout/hierarchy6"/>
    <dgm:cxn modelId="{44931B50-E970-40BA-80B5-362A0FECFE09}" type="presParOf" srcId="{3578042C-3E4A-4900-8094-0AF3927A8D07}" destId="{EBF3D9BB-1AC3-440E-B4D6-D2B8C842CB68}" srcOrd="2" destOrd="0" presId="urn:microsoft.com/office/officeart/2005/8/layout/hierarchy6"/>
    <dgm:cxn modelId="{393286A6-93AC-45C9-92BF-AC34C8F7B088}" type="presParOf" srcId="{EBF3D9BB-1AC3-440E-B4D6-D2B8C842CB68}" destId="{FF1D0EA0-82FD-477D-AC72-54014B0C4E95}" srcOrd="0" destOrd="0" presId="urn:microsoft.com/office/officeart/2005/8/layout/hierarchy6"/>
    <dgm:cxn modelId="{517BA212-EAE4-4C85-98B2-8D9F777873BD}" type="presParOf" srcId="{EBF3D9BB-1AC3-440E-B4D6-D2B8C842CB68}" destId="{DC16E460-1F31-447C-BA87-FD4C688347AB}" srcOrd="1" destOrd="0" presId="urn:microsoft.com/office/officeart/2005/8/layout/hierarchy6"/>
    <dgm:cxn modelId="{FA4E037F-A7A6-429B-ABEC-1CEA6F671910}" type="presParOf" srcId="{3578042C-3E4A-4900-8094-0AF3927A8D07}" destId="{84160E1E-AA0D-4F74-8C8C-89110DEEFDAA}" srcOrd="3" destOrd="0" presId="urn:microsoft.com/office/officeart/2005/8/layout/hierarchy6"/>
    <dgm:cxn modelId="{B9071A1A-E707-4077-9B68-09049387FDF4}" type="presParOf" srcId="{84160E1E-AA0D-4F74-8C8C-89110DEEFDAA}" destId="{65151C52-6B80-42B7-B103-D3A4691AE6BE}" srcOrd="0" destOrd="0" presId="urn:microsoft.com/office/officeart/2005/8/layout/hierarchy6"/>
    <dgm:cxn modelId="{960EB6BB-D212-449C-8FC0-1B47016D1FD5}" type="presParOf" srcId="{3578042C-3E4A-4900-8094-0AF3927A8D07}" destId="{2252A290-7CD2-4AD9-AD37-82F9B67E2425}" srcOrd="4" destOrd="0" presId="urn:microsoft.com/office/officeart/2005/8/layout/hierarchy6"/>
    <dgm:cxn modelId="{65CB6002-EBD1-4D8B-89DA-1DFFC45F98F2}" type="presParOf" srcId="{2252A290-7CD2-4AD9-AD37-82F9B67E2425}" destId="{DB9FBA9A-68AC-437D-BA53-82A31C617EBB}" srcOrd="0" destOrd="0" presId="urn:microsoft.com/office/officeart/2005/8/layout/hierarchy6"/>
    <dgm:cxn modelId="{8A14045A-40E0-4A65-AAA5-D5F826928E7D}" type="presParOf" srcId="{2252A290-7CD2-4AD9-AD37-82F9B67E2425}" destId="{48CED8F8-E9C6-47FF-80CA-575FF899D914}" srcOrd="1" destOrd="0" presId="urn:microsoft.com/office/officeart/2005/8/layout/hierarchy6"/>
    <dgm:cxn modelId="{83926190-2CA3-4517-99C0-BA7BB06261B7}" type="presParOf" srcId="{3578042C-3E4A-4900-8094-0AF3927A8D07}" destId="{4A8DE016-2B4F-4FC4-9A72-B2F1FB094429}" srcOrd="5" destOrd="0" presId="urn:microsoft.com/office/officeart/2005/8/layout/hierarchy6"/>
    <dgm:cxn modelId="{3231BD22-22D4-435C-B7A2-6C266E6C85CC}" type="presParOf" srcId="{4A8DE016-2B4F-4FC4-9A72-B2F1FB094429}" destId="{584C2862-B517-40DD-B25E-4BC616974A66}" srcOrd="0" destOrd="0" presId="urn:microsoft.com/office/officeart/2005/8/layout/hierarchy6"/>
    <dgm:cxn modelId="{27BCCC1B-3D51-4D8F-A987-794DBE23A933}" type="presParOf" srcId="{3578042C-3E4A-4900-8094-0AF3927A8D07}" destId="{5740D2C6-5C71-4AD9-969F-FD92F3E0A08E}" srcOrd="6" destOrd="0" presId="urn:microsoft.com/office/officeart/2005/8/layout/hierarchy6"/>
    <dgm:cxn modelId="{DF211906-E620-4569-9531-E7E68DE448BF}" type="presParOf" srcId="{5740D2C6-5C71-4AD9-969F-FD92F3E0A08E}" destId="{4AD06EA4-BE53-43AA-8293-B927CF131EDF}" srcOrd="0" destOrd="0" presId="urn:microsoft.com/office/officeart/2005/8/layout/hierarchy6"/>
    <dgm:cxn modelId="{9659869C-B7DE-43E1-9C30-4580B5312409}" type="presParOf" srcId="{5740D2C6-5C71-4AD9-969F-FD92F3E0A08E}" destId="{87F77A03-22F4-438D-B06E-630EFC5C2C8F}" srcOrd="1" destOrd="0" presId="urn:microsoft.com/office/officeart/2005/8/layout/hierarchy6"/>
    <dgm:cxn modelId="{102A8E1B-CF9F-4DAD-A05E-67CDDB746D95}" type="presParOf" srcId="{3578042C-3E4A-4900-8094-0AF3927A8D07}" destId="{CA201938-222D-4A0D-9C72-50B2BC056855}" srcOrd="7" destOrd="0" presId="urn:microsoft.com/office/officeart/2005/8/layout/hierarchy6"/>
    <dgm:cxn modelId="{B9AC2749-F9A9-4D75-B0EC-F8D6D32ED2FC}" type="presParOf" srcId="{CA201938-222D-4A0D-9C72-50B2BC056855}" destId="{5B2E20BC-1858-46EE-B9DD-0973EBFAA46A}" srcOrd="0" destOrd="0" presId="urn:microsoft.com/office/officeart/2005/8/layout/hierarchy6"/>
    <dgm:cxn modelId="{D266004A-3105-4BFE-A46A-FDC05C130D34}" type="presParOf" srcId="{3578042C-3E4A-4900-8094-0AF3927A8D07}" destId="{1182C248-7531-4770-9546-6606FC641CB7}" srcOrd="8" destOrd="0" presId="urn:microsoft.com/office/officeart/2005/8/layout/hierarchy6"/>
    <dgm:cxn modelId="{211BABF5-26E6-4794-AE40-18E223B33800}" type="presParOf" srcId="{1182C248-7531-4770-9546-6606FC641CB7}" destId="{E8858293-E751-4B0D-9C2A-ECCED627C1CE}" srcOrd="0" destOrd="0" presId="urn:microsoft.com/office/officeart/2005/8/layout/hierarchy6"/>
    <dgm:cxn modelId="{4D251FB5-F3AD-4A98-9E58-6B2C34112A08}" type="presParOf" srcId="{1182C248-7531-4770-9546-6606FC641CB7}" destId="{B2EC8329-9E88-4BE5-AF73-B16AD8ED98B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858293-E751-4B0D-9C2A-ECCED627C1CE}">
      <dsp:nvSpPr>
        <dsp:cNvPr id="0" name=""/>
        <dsp:cNvSpPr/>
      </dsp:nvSpPr>
      <dsp:spPr>
        <a:xfrm>
          <a:off x="0" y="4384518"/>
          <a:ext cx="8280920" cy="9186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Studieretning</a:t>
          </a:r>
          <a:endParaRPr lang="en-US" sz="2300" b="1" kern="1200" dirty="0"/>
        </a:p>
      </dsp:txBody>
      <dsp:txXfrm>
        <a:off x="0" y="4384518"/>
        <a:ext cx="2484276" cy="918664"/>
      </dsp:txXfrm>
    </dsp:sp>
    <dsp:sp modelId="{4AD06EA4-BE53-43AA-8293-B927CF131EDF}">
      <dsp:nvSpPr>
        <dsp:cNvPr id="0" name=""/>
        <dsp:cNvSpPr/>
      </dsp:nvSpPr>
      <dsp:spPr>
        <a:xfrm>
          <a:off x="0" y="3312743"/>
          <a:ext cx="8280920" cy="918664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Studieprogram</a:t>
          </a:r>
          <a:endParaRPr lang="en-US" sz="2300" b="1" kern="1200" dirty="0"/>
        </a:p>
      </dsp:txBody>
      <dsp:txXfrm>
        <a:off x="0" y="3312743"/>
        <a:ext cx="2484276" cy="918664"/>
      </dsp:txXfrm>
    </dsp:sp>
    <dsp:sp modelId="{DB9FBA9A-68AC-437D-BA53-82A31C617EBB}">
      <dsp:nvSpPr>
        <dsp:cNvPr id="0" name=""/>
        <dsp:cNvSpPr/>
      </dsp:nvSpPr>
      <dsp:spPr>
        <a:xfrm>
          <a:off x="0" y="2240967"/>
          <a:ext cx="8280920" cy="9186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Institutt</a:t>
          </a:r>
          <a:endParaRPr lang="en-US" sz="2300" b="1" kern="1200" dirty="0"/>
        </a:p>
      </dsp:txBody>
      <dsp:txXfrm>
        <a:off x="0" y="2240967"/>
        <a:ext cx="2484276" cy="918664"/>
      </dsp:txXfrm>
    </dsp:sp>
    <dsp:sp modelId="{FF1D0EA0-82FD-477D-AC72-54014B0C4E95}">
      <dsp:nvSpPr>
        <dsp:cNvPr id="0" name=""/>
        <dsp:cNvSpPr/>
      </dsp:nvSpPr>
      <dsp:spPr>
        <a:xfrm>
          <a:off x="0" y="1169192"/>
          <a:ext cx="8280920" cy="9186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Fakultet</a:t>
          </a:r>
          <a:endParaRPr lang="en-US" sz="2300" b="1" kern="1200" dirty="0"/>
        </a:p>
      </dsp:txBody>
      <dsp:txXfrm>
        <a:off x="0" y="1169192"/>
        <a:ext cx="2484276" cy="918664"/>
      </dsp:txXfrm>
    </dsp:sp>
    <dsp:sp modelId="{F94DF064-D7F5-493D-A1B5-12E4EAAC2724}">
      <dsp:nvSpPr>
        <dsp:cNvPr id="0" name=""/>
        <dsp:cNvSpPr/>
      </dsp:nvSpPr>
      <dsp:spPr>
        <a:xfrm>
          <a:off x="0" y="95598"/>
          <a:ext cx="8280920" cy="91866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Universitet</a:t>
          </a:r>
          <a:endParaRPr lang="en-US" sz="2300" b="1" kern="1200" dirty="0"/>
        </a:p>
      </dsp:txBody>
      <dsp:txXfrm>
        <a:off x="0" y="95598"/>
        <a:ext cx="2484276" cy="918664"/>
      </dsp:txXfrm>
    </dsp:sp>
    <dsp:sp modelId="{B2E47BB1-E2F1-46AD-82E8-99ECFE3D6969}">
      <dsp:nvSpPr>
        <dsp:cNvPr id="0" name=""/>
        <dsp:cNvSpPr/>
      </dsp:nvSpPr>
      <dsp:spPr>
        <a:xfrm>
          <a:off x="5680537" y="148801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tx1"/>
              </a:solidFill>
            </a:rPr>
            <a:t>Universitetet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i</a:t>
          </a:r>
          <a:r>
            <a:rPr lang="en-US" sz="900" kern="1200" dirty="0">
              <a:solidFill>
                <a:schemeClr val="tx1"/>
              </a:solidFill>
            </a:rPr>
            <a:t> Oslo</a:t>
          </a:r>
        </a:p>
      </dsp:txBody>
      <dsp:txXfrm>
        <a:off x="5702959" y="171223"/>
        <a:ext cx="1103486" cy="720709"/>
      </dsp:txXfrm>
    </dsp:sp>
    <dsp:sp modelId="{42525B7B-B4C5-48BF-8C82-660A1E96B46D}">
      <dsp:nvSpPr>
        <dsp:cNvPr id="0" name=""/>
        <dsp:cNvSpPr/>
      </dsp:nvSpPr>
      <dsp:spPr>
        <a:xfrm>
          <a:off x="4922648" y="914354"/>
          <a:ext cx="1332055" cy="330941"/>
        </a:xfrm>
        <a:custGeom>
          <a:avLst/>
          <a:gdLst/>
          <a:ahLst/>
          <a:cxnLst/>
          <a:rect l="0" t="0" r="0" b="0"/>
          <a:pathLst>
            <a:path>
              <a:moveTo>
                <a:pt x="1332055" y="0"/>
              </a:moveTo>
              <a:lnTo>
                <a:pt x="1332055" y="165470"/>
              </a:lnTo>
              <a:lnTo>
                <a:pt x="0" y="165470"/>
              </a:lnTo>
              <a:lnTo>
                <a:pt x="0" y="330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A97A9-B724-4681-93B6-3C02A6FE5214}">
      <dsp:nvSpPr>
        <dsp:cNvPr id="0" name=""/>
        <dsp:cNvSpPr/>
      </dsp:nvSpPr>
      <dsp:spPr>
        <a:xfrm>
          <a:off x="4348482" y="1245296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tx1"/>
              </a:solidFill>
            </a:rPr>
            <a:t>Humanistisk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fakultet</a:t>
          </a:r>
          <a:r>
            <a:rPr lang="en-US" sz="900" kern="1200" dirty="0">
              <a:solidFill>
                <a:schemeClr val="tx1"/>
              </a:solidFill>
            </a:rPr>
            <a:t> (HF)</a:t>
          </a:r>
        </a:p>
      </dsp:txBody>
      <dsp:txXfrm>
        <a:off x="4370904" y="1267718"/>
        <a:ext cx="1103486" cy="720709"/>
      </dsp:txXfrm>
    </dsp:sp>
    <dsp:sp modelId="{7224EC4C-C650-490B-9AAF-9DF05AEBBBD2}">
      <dsp:nvSpPr>
        <dsp:cNvPr id="0" name=""/>
        <dsp:cNvSpPr/>
      </dsp:nvSpPr>
      <dsp:spPr>
        <a:xfrm>
          <a:off x="3746545" y="2010849"/>
          <a:ext cx="1176103" cy="265547"/>
        </a:xfrm>
        <a:custGeom>
          <a:avLst/>
          <a:gdLst/>
          <a:ahLst/>
          <a:cxnLst/>
          <a:rect l="0" t="0" r="0" b="0"/>
          <a:pathLst>
            <a:path>
              <a:moveTo>
                <a:pt x="1176103" y="0"/>
              </a:moveTo>
              <a:lnTo>
                <a:pt x="1176103" y="132773"/>
              </a:lnTo>
              <a:lnTo>
                <a:pt x="0" y="132773"/>
              </a:lnTo>
              <a:lnTo>
                <a:pt x="0" y="2655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15D1C-8275-444E-8A49-C4A6CE5F3383}">
      <dsp:nvSpPr>
        <dsp:cNvPr id="0" name=""/>
        <dsp:cNvSpPr/>
      </dsp:nvSpPr>
      <dsp:spPr>
        <a:xfrm>
          <a:off x="3142006" y="2276397"/>
          <a:ext cx="1209077" cy="7541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tx1"/>
              </a:solidFill>
            </a:rPr>
            <a:t>Institutt</a:t>
          </a:r>
          <a:r>
            <a:rPr lang="en-US" sz="900" kern="1200" dirty="0">
              <a:solidFill>
                <a:schemeClr val="tx1"/>
              </a:solidFill>
            </a:rPr>
            <a:t> for </a:t>
          </a:r>
          <a:r>
            <a:rPr lang="en-US" sz="900" kern="1200" dirty="0" err="1">
              <a:solidFill>
                <a:schemeClr val="tx1"/>
              </a:solidFill>
            </a:rPr>
            <a:t>litteratur</a:t>
          </a:r>
          <a:r>
            <a:rPr lang="en-US" sz="900" kern="1200" dirty="0">
              <a:solidFill>
                <a:schemeClr val="tx1"/>
              </a:solidFill>
            </a:rPr>
            <a:t>, </a:t>
          </a:r>
          <a:r>
            <a:rPr lang="en-US" sz="900" kern="1200" dirty="0" err="1">
              <a:solidFill>
                <a:schemeClr val="tx1"/>
              </a:solidFill>
            </a:rPr>
            <a:t>områdestudier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og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europeiske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språk</a:t>
          </a:r>
          <a:r>
            <a:rPr lang="en-US" sz="900" kern="1200" dirty="0">
              <a:solidFill>
                <a:schemeClr val="tx1"/>
              </a:solidFill>
            </a:rPr>
            <a:t> (</a:t>
          </a:r>
          <a:r>
            <a:rPr lang="en-US" sz="900" b="1" kern="1200" dirty="0">
              <a:solidFill>
                <a:schemeClr val="tx1"/>
              </a:solidFill>
            </a:rPr>
            <a:t>ILOS</a:t>
          </a:r>
          <a:r>
            <a:rPr lang="en-US" sz="900" kern="1200" dirty="0">
              <a:solidFill>
                <a:schemeClr val="tx1"/>
              </a:solidFill>
            </a:rPr>
            <a:t>)</a:t>
          </a:r>
        </a:p>
      </dsp:txBody>
      <dsp:txXfrm>
        <a:off x="3164094" y="2298485"/>
        <a:ext cx="1164901" cy="709955"/>
      </dsp:txXfrm>
    </dsp:sp>
    <dsp:sp modelId="{E3DD349A-31C2-4C37-B82A-1B44D1DB8562}">
      <dsp:nvSpPr>
        <dsp:cNvPr id="0" name=""/>
        <dsp:cNvSpPr/>
      </dsp:nvSpPr>
      <dsp:spPr>
        <a:xfrm>
          <a:off x="3094442" y="3030529"/>
          <a:ext cx="652102" cy="353846"/>
        </a:xfrm>
        <a:custGeom>
          <a:avLst/>
          <a:gdLst/>
          <a:ahLst/>
          <a:cxnLst/>
          <a:rect l="0" t="0" r="0" b="0"/>
          <a:pathLst>
            <a:path>
              <a:moveTo>
                <a:pt x="652102" y="0"/>
              </a:moveTo>
              <a:lnTo>
                <a:pt x="652102" y="176923"/>
              </a:lnTo>
              <a:lnTo>
                <a:pt x="0" y="176923"/>
              </a:lnTo>
              <a:lnTo>
                <a:pt x="0" y="3538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8FCAD-1281-417B-81F8-CFEAE486114B}">
      <dsp:nvSpPr>
        <dsp:cNvPr id="0" name=""/>
        <dsp:cNvSpPr/>
      </dsp:nvSpPr>
      <dsp:spPr>
        <a:xfrm>
          <a:off x="2520277" y="3384375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 err="1">
              <a:solidFill>
                <a:schemeClr val="tx1"/>
              </a:solidFill>
            </a:rPr>
            <a:t>Årsenhet</a:t>
          </a:r>
          <a:r>
            <a:rPr lang="en-US" sz="900" b="1" kern="1200" dirty="0">
              <a:solidFill>
                <a:schemeClr val="tx1"/>
              </a:solidFill>
            </a:rPr>
            <a:t> </a:t>
          </a:r>
          <a:r>
            <a:rPr lang="en-US" sz="900" b="1" kern="1200" dirty="0" err="1">
              <a:solidFill>
                <a:schemeClr val="tx1"/>
              </a:solidFill>
            </a:rPr>
            <a:t>i</a:t>
          </a:r>
          <a:r>
            <a:rPr lang="en-US" sz="900" b="1" kern="1200" dirty="0">
              <a:solidFill>
                <a:schemeClr val="tx1"/>
              </a:solidFill>
            </a:rPr>
            <a:t> </a:t>
          </a:r>
          <a:r>
            <a:rPr lang="en-US" sz="900" b="1" kern="1200" dirty="0" err="1">
              <a:solidFill>
                <a:schemeClr val="tx1"/>
              </a:solidFill>
            </a:rPr>
            <a:t>italiensk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2542699" y="3406797"/>
        <a:ext cx="1103486" cy="720709"/>
      </dsp:txXfrm>
    </dsp:sp>
    <dsp:sp modelId="{1068CC37-0C97-4631-83A5-F6BAA79E3475}">
      <dsp:nvSpPr>
        <dsp:cNvPr id="0" name=""/>
        <dsp:cNvSpPr/>
      </dsp:nvSpPr>
      <dsp:spPr>
        <a:xfrm>
          <a:off x="3746545" y="3030529"/>
          <a:ext cx="1004088" cy="353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23"/>
              </a:lnTo>
              <a:lnTo>
                <a:pt x="1004088" y="176923"/>
              </a:lnTo>
              <a:lnTo>
                <a:pt x="1004088" y="3538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BA760-AA9E-48FB-8120-45B506FEF929}">
      <dsp:nvSpPr>
        <dsp:cNvPr id="0" name=""/>
        <dsp:cNvSpPr/>
      </dsp:nvSpPr>
      <dsp:spPr>
        <a:xfrm>
          <a:off x="4176468" y="3384375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tx1"/>
              </a:solidFill>
            </a:rPr>
            <a:t>Bachelor </a:t>
          </a:r>
          <a:r>
            <a:rPr lang="en-US" sz="900" kern="1200" dirty="0" err="1">
              <a:solidFill>
                <a:schemeClr val="tx1"/>
              </a:solidFill>
            </a:rPr>
            <a:t>i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europeiske</a:t>
          </a:r>
          <a:r>
            <a:rPr lang="en-US" sz="900" kern="1200" dirty="0">
              <a:solidFill>
                <a:schemeClr val="tx1"/>
              </a:solidFill>
            </a:rPr>
            <a:t> </a:t>
          </a:r>
          <a:r>
            <a:rPr lang="en-US" sz="900" kern="1200" dirty="0" err="1">
              <a:solidFill>
                <a:schemeClr val="tx1"/>
              </a:solidFill>
            </a:rPr>
            <a:t>språk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4198890" y="3406797"/>
        <a:ext cx="1103486" cy="720709"/>
      </dsp:txXfrm>
    </dsp:sp>
    <dsp:sp modelId="{1F5A9D2C-8C6C-4025-8627-0016AD0D3C7D}">
      <dsp:nvSpPr>
        <dsp:cNvPr id="0" name=""/>
        <dsp:cNvSpPr/>
      </dsp:nvSpPr>
      <dsp:spPr>
        <a:xfrm>
          <a:off x="4030550" y="4149929"/>
          <a:ext cx="720083" cy="314566"/>
        </a:xfrm>
        <a:custGeom>
          <a:avLst/>
          <a:gdLst/>
          <a:ahLst/>
          <a:cxnLst/>
          <a:rect l="0" t="0" r="0" b="0"/>
          <a:pathLst>
            <a:path>
              <a:moveTo>
                <a:pt x="720083" y="0"/>
              </a:moveTo>
              <a:lnTo>
                <a:pt x="720083" y="157283"/>
              </a:lnTo>
              <a:lnTo>
                <a:pt x="0" y="157283"/>
              </a:lnTo>
              <a:lnTo>
                <a:pt x="0" y="314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A9AAC5-8049-40F8-8B6A-D12F17224AF7}">
      <dsp:nvSpPr>
        <dsp:cNvPr id="0" name=""/>
        <dsp:cNvSpPr/>
      </dsp:nvSpPr>
      <dsp:spPr>
        <a:xfrm>
          <a:off x="3456385" y="4464495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 err="1">
              <a:solidFill>
                <a:schemeClr val="tx1"/>
              </a:solidFill>
            </a:rPr>
            <a:t>Italiensk</a:t>
          </a:r>
          <a:endParaRPr lang="en-US" sz="900" b="1" kern="1200" dirty="0">
            <a:solidFill>
              <a:schemeClr val="tx1"/>
            </a:solidFill>
          </a:endParaRPr>
        </a:p>
      </dsp:txBody>
      <dsp:txXfrm>
        <a:off x="3478807" y="4486917"/>
        <a:ext cx="1103486" cy="720709"/>
      </dsp:txXfrm>
    </dsp:sp>
    <dsp:sp modelId="{D3317A2D-3CBD-480D-A0A3-DD53E50040E1}">
      <dsp:nvSpPr>
        <dsp:cNvPr id="0" name=""/>
        <dsp:cNvSpPr/>
      </dsp:nvSpPr>
      <dsp:spPr>
        <a:xfrm>
          <a:off x="4750634" y="4149929"/>
          <a:ext cx="864095" cy="314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83"/>
              </a:lnTo>
              <a:lnTo>
                <a:pt x="864095" y="157283"/>
              </a:lnTo>
              <a:lnTo>
                <a:pt x="864095" y="314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2F3F45-5B6C-4759-9F6F-CBAB3A2FEF19}">
      <dsp:nvSpPr>
        <dsp:cNvPr id="0" name=""/>
        <dsp:cNvSpPr/>
      </dsp:nvSpPr>
      <dsp:spPr>
        <a:xfrm>
          <a:off x="5040564" y="4464495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Engelsk, </a:t>
          </a:r>
          <a:r>
            <a:rPr lang="en-US" sz="900" kern="1200" dirty="0" err="1">
              <a:solidFill>
                <a:schemeClr val="bg1"/>
              </a:solidFill>
            </a:rPr>
            <a:t>fransk</a:t>
          </a:r>
          <a:r>
            <a:rPr lang="en-US" sz="900" kern="1200" dirty="0">
              <a:solidFill>
                <a:schemeClr val="bg1"/>
              </a:solidFill>
            </a:rPr>
            <a:t>, </a:t>
          </a:r>
          <a:r>
            <a:rPr lang="en-US" sz="900" kern="1200" dirty="0" err="1">
              <a:solidFill>
                <a:schemeClr val="bg1"/>
              </a:solidFill>
            </a:rPr>
            <a:t>tysk</a:t>
          </a:r>
          <a:r>
            <a:rPr lang="en-US" sz="900" kern="1200" dirty="0">
              <a:solidFill>
                <a:schemeClr val="bg1"/>
              </a:solidFill>
            </a:rPr>
            <a:t> </a:t>
          </a:r>
          <a:r>
            <a:rPr lang="en-US" sz="900" kern="1200" dirty="0" err="1">
              <a:solidFill>
                <a:schemeClr val="bg1"/>
              </a:solidFill>
            </a:rPr>
            <a:t>osv</a:t>
          </a:r>
          <a:r>
            <a:rPr lang="en-US" sz="900" kern="1200" dirty="0">
              <a:solidFill>
                <a:schemeClr val="bg1"/>
              </a:solidFill>
            </a:rPr>
            <a:t>.</a:t>
          </a:r>
        </a:p>
      </dsp:txBody>
      <dsp:txXfrm>
        <a:off x="5062986" y="4486917"/>
        <a:ext cx="1103486" cy="720709"/>
      </dsp:txXfrm>
    </dsp:sp>
    <dsp:sp modelId="{E40EFD79-3F50-4822-9682-B5776C15F2E9}">
      <dsp:nvSpPr>
        <dsp:cNvPr id="0" name=""/>
        <dsp:cNvSpPr/>
      </dsp:nvSpPr>
      <dsp:spPr>
        <a:xfrm>
          <a:off x="4922648" y="2010849"/>
          <a:ext cx="1123555" cy="306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36"/>
              </a:lnTo>
              <a:lnTo>
                <a:pt x="1123555" y="153336"/>
              </a:lnTo>
              <a:lnTo>
                <a:pt x="1123555" y="3066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99122-8CDE-4B36-A700-EA037848406D}">
      <dsp:nvSpPr>
        <dsp:cNvPr id="0" name=""/>
        <dsp:cNvSpPr/>
      </dsp:nvSpPr>
      <dsp:spPr>
        <a:xfrm>
          <a:off x="5472038" y="2317523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Andre </a:t>
          </a:r>
          <a:r>
            <a:rPr lang="en-US" sz="900" kern="1200" dirty="0" err="1"/>
            <a:t>institutter</a:t>
          </a:r>
          <a:r>
            <a:rPr lang="en-US" sz="900" kern="1200" dirty="0"/>
            <a:t> </a:t>
          </a:r>
          <a:r>
            <a:rPr lang="en-US" sz="900" kern="1200" dirty="0" err="1"/>
            <a:t>ved</a:t>
          </a:r>
          <a:r>
            <a:rPr lang="en-US" sz="900" kern="1200" dirty="0"/>
            <a:t> HF: ILN, IFIKK, IAKH, IMK, IMV, IKOS</a:t>
          </a:r>
        </a:p>
      </dsp:txBody>
      <dsp:txXfrm>
        <a:off x="5494460" y="2339945"/>
        <a:ext cx="1103486" cy="720709"/>
      </dsp:txXfrm>
    </dsp:sp>
    <dsp:sp modelId="{C583353B-B7A7-45F1-89F7-F92F44CE4378}">
      <dsp:nvSpPr>
        <dsp:cNvPr id="0" name=""/>
        <dsp:cNvSpPr/>
      </dsp:nvSpPr>
      <dsp:spPr>
        <a:xfrm>
          <a:off x="6000483" y="3083076"/>
          <a:ext cx="91440" cy="3062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2C3D45-8244-4615-B627-AC0B376EC568}">
      <dsp:nvSpPr>
        <dsp:cNvPr id="0" name=""/>
        <dsp:cNvSpPr/>
      </dsp:nvSpPr>
      <dsp:spPr>
        <a:xfrm>
          <a:off x="5472038" y="3389298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/>
            <a:t>Studieprogrammer</a:t>
          </a:r>
          <a:endParaRPr lang="en-US" sz="900" kern="1200" dirty="0"/>
        </a:p>
      </dsp:txBody>
      <dsp:txXfrm>
        <a:off x="5494460" y="3411720"/>
        <a:ext cx="1103486" cy="720709"/>
      </dsp:txXfrm>
    </dsp:sp>
    <dsp:sp modelId="{F2640ECE-6BCA-42C3-9B18-7CD21B62B4FE}">
      <dsp:nvSpPr>
        <dsp:cNvPr id="0" name=""/>
        <dsp:cNvSpPr/>
      </dsp:nvSpPr>
      <dsp:spPr>
        <a:xfrm>
          <a:off x="6254703" y="914354"/>
          <a:ext cx="1284330" cy="331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96"/>
              </a:lnTo>
              <a:lnTo>
                <a:pt x="1284330" y="165696"/>
              </a:lnTo>
              <a:lnTo>
                <a:pt x="1284330" y="331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96CE4-D293-4368-9B82-32B53E269990}">
      <dsp:nvSpPr>
        <dsp:cNvPr id="0" name=""/>
        <dsp:cNvSpPr/>
      </dsp:nvSpPr>
      <dsp:spPr>
        <a:xfrm>
          <a:off x="6964868" y="1245747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Andre </a:t>
          </a:r>
          <a:r>
            <a:rPr lang="en-US" sz="900" kern="1200" dirty="0" err="1"/>
            <a:t>fakulteter</a:t>
          </a:r>
          <a:r>
            <a:rPr lang="en-US" sz="900" kern="1200" dirty="0"/>
            <a:t>: SV, UV, </a:t>
          </a:r>
          <a:r>
            <a:rPr lang="en-US" sz="900" kern="1200" dirty="0" err="1"/>
            <a:t>MatNat</a:t>
          </a:r>
          <a:endParaRPr lang="en-US" sz="900" kern="1200" dirty="0"/>
        </a:p>
      </dsp:txBody>
      <dsp:txXfrm>
        <a:off x="6987290" y="1268169"/>
        <a:ext cx="1103486" cy="720709"/>
      </dsp:txXfrm>
    </dsp:sp>
    <dsp:sp modelId="{00AE9090-CC17-4B5B-BDED-29A584CB8A7E}">
      <dsp:nvSpPr>
        <dsp:cNvPr id="0" name=""/>
        <dsp:cNvSpPr/>
      </dsp:nvSpPr>
      <dsp:spPr>
        <a:xfrm>
          <a:off x="7493313" y="2011301"/>
          <a:ext cx="91440" cy="3062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55C191-59A1-40A2-BC57-D9CDB1543118}">
      <dsp:nvSpPr>
        <dsp:cNvPr id="0" name=""/>
        <dsp:cNvSpPr/>
      </dsp:nvSpPr>
      <dsp:spPr>
        <a:xfrm>
          <a:off x="6964868" y="2317523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/>
            <a:t>Institutter</a:t>
          </a:r>
          <a:endParaRPr lang="en-US" sz="900" kern="1200" dirty="0"/>
        </a:p>
      </dsp:txBody>
      <dsp:txXfrm>
        <a:off x="6987290" y="2339945"/>
        <a:ext cx="1103486" cy="720709"/>
      </dsp:txXfrm>
    </dsp:sp>
    <dsp:sp modelId="{0B0306E2-8F49-4B72-9950-0F3E31C280D7}">
      <dsp:nvSpPr>
        <dsp:cNvPr id="0" name=""/>
        <dsp:cNvSpPr/>
      </dsp:nvSpPr>
      <dsp:spPr>
        <a:xfrm>
          <a:off x="7493313" y="3083076"/>
          <a:ext cx="91440" cy="3062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62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99CB0-A7E8-452A-8B8A-CF379722160D}">
      <dsp:nvSpPr>
        <dsp:cNvPr id="0" name=""/>
        <dsp:cNvSpPr/>
      </dsp:nvSpPr>
      <dsp:spPr>
        <a:xfrm>
          <a:off x="6964868" y="3389298"/>
          <a:ext cx="1148330" cy="765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/>
            <a:t>Studieprogrammer</a:t>
          </a:r>
          <a:endParaRPr lang="en-US" sz="900" kern="1200" dirty="0"/>
        </a:p>
      </dsp:txBody>
      <dsp:txXfrm>
        <a:off x="6987290" y="3411720"/>
        <a:ext cx="1103486" cy="720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DB254E9-C786-46DB-B3B9-46778BD34CED}" type="datetime1">
              <a:rPr lang="nb-NO" altLang="nb-NO"/>
              <a:pPr>
                <a:defRPr/>
              </a:pPr>
              <a:t>17.08.2021</a:t>
            </a:fld>
            <a:endParaRPr lang="nb-NO" alt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7BE4CC2-AD14-421A-9F72-BBA61A548B57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C226AFB-582E-4809-9935-13C69296E30A}" type="datetime1">
              <a:rPr lang="nb-NO" altLang="nb-NO"/>
              <a:pPr>
                <a:defRPr/>
              </a:pPr>
              <a:t>17.08.2021</a:t>
            </a:fld>
            <a:endParaRPr lang="nb-NO" alt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FE2B384-D8D3-4B9E-8B92-031B2302041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endParaRPr lang="en-US" altLang="nb-NO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762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652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2623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78918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+mj-lt"/>
              <a:buNone/>
              <a:defRPr/>
            </a:pPr>
            <a:endParaRPr lang="nb-NO" altLang="nb-NO" dirty="0"/>
          </a:p>
          <a:p>
            <a:pPr marL="0" indent="0">
              <a:buFont typeface="+mj-lt"/>
              <a:buNone/>
              <a:defRPr/>
            </a:pPr>
            <a:endParaRPr lang="nb-NO" altLang="nb-NO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+mj-lt"/>
              <a:buNone/>
              <a:defRPr/>
            </a:pPr>
            <a:endParaRPr lang="nb-NO" altLang="nb-NO" dirty="0"/>
          </a:p>
          <a:p>
            <a:pPr marL="0" indent="0">
              <a:buFont typeface="+mj-lt"/>
              <a:buNone/>
              <a:defRPr/>
            </a:pPr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3859901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753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696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09800"/>
            <a:ext cx="7391400" cy="838200"/>
          </a:xfrm>
        </p:spPr>
        <p:txBody>
          <a:bodyPr anchor="b"/>
          <a:lstStyle>
            <a:lvl1pPr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43000" y="3048000"/>
            <a:ext cx="7391400" cy="1752600"/>
          </a:xfrm>
        </p:spPr>
        <p:txBody>
          <a:bodyPr/>
          <a:lstStyle>
            <a:lvl1pPr marL="0" indent="0">
              <a:buFontTx/>
              <a:buNone/>
              <a:defRPr sz="3000" b="1" i="0" baseline="0">
                <a:latin typeface="Arial"/>
                <a:cs typeface="Arial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5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890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838200"/>
            <a:ext cx="19240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838200"/>
            <a:ext cx="561975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155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18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5285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7719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63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796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262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876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54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b-N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09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8382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edit Master title style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696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edit Master text styles</a:t>
            </a:r>
          </a:p>
          <a:p>
            <a:pPr lvl="1"/>
            <a:r>
              <a:rPr lang="en-US" altLang="nb-NO"/>
              <a:t>Second level</a:t>
            </a:r>
          </a:p>
          <a:p>
            <a:pPr lvl="2"/>
            <a:r>
              <a:rPr lang="en-US" altLang="nb-NO"/>
              <a:t>Third level</a:t>
            </a:r>
          </a:p>
          <a:p>
            <a:pPr lvl="3"/>
            <a:r>
              <a:rPr lang="en-US" altLang="nb-NO"/>
              <a:t>Fourth level</a:t>
            </a:r>
          </a:p>
          <a:p>
            <a:pPr lvl="4"/>
            <a:r>
              <a:rPr lang="en-US" altLang="nb-NO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E3387F5-D29C-4C1D-9514-C08C57FF2BB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4E3CAB9-8340-4585-8BDB-F60183F2E654}" type="datetime1">
              <a:rPr lang="nb-NO" altLang="nb-NO"/>
              <a:pPr>
                <a:defRPr/>
              </a:pPr>
              <a:t>17.08.2021</a:t>
            </a:fld>
            <a:endParaRPr lang="nb-NO" altLang="nb-NO"/>
          </a:p>
        </p:txBody>
      </p:sp>
      <p:pic>
        <p:nvPicPr>
          <p:cNvPr id="1031" name="Picture 10" descr="HF_ILOS_A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58864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99" r:id="rId1"/>
    <p:sldLayoutId id="2147485300" r:id="rId2"/>
    <p:sldLayoutId id="2147485301" r:id="rId3"/>
    <p:sldLayoutId id="2147485302" r:id="rId4"/>
    <p:sldLayoutId id="2147485303" r:id="rId5"/>
    <p:sldLayoutId id="2147485304" r:id="rId6"/>
    <p:sldLayoutId id="2147485305" r:id="rId7"/>
    <p:sldLayoutId id="2147485306" r:id="rId8"/>
    <p:sldLayoutId id="2147485307" r:id="rId9"/>
    <p:sldLayoutId id="2147485308" r:id="rId10"/>
    <p:sldLayoutId id="21474853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o.no/studier/program/italiensk-aarsenhe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io.no/studier/program/euram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o.no/studier/registrering/semesterregistrering/registrering-studentweb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f.uio.no/studier/kontakt/hfstudieinfo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io.no/studier/tilrettelegging-permisjon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info@ilos.uio.no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ctrTitle" sz="quarter"/>
          </p:nvPr>
        </p:nvSpPr>
        <p:spPr>
          <a:xfrm>
            <a:off x="468313" y="3789363"/>
            <a:ext cx="8207375" cy="792162"/>
          </a:xfrm>
        </p:spPr>
        <p:txBody>
          <a:bodyPr/>
          <a:lstStyle/>
          <a:p>
            <a:pPr algn="ctr" eaLnBrk="1" hangingPunct="1"/>
            <a:br>
              <a:rPr lang="nb-NO" altLang="nb-NO" sz="3200" dirty="0">
                <a:solidFill>
                  <a:schemeClr val="tx1"/>
                </a:solidFill>
              </a:rPr>
            </a:br>
            <a:r>
              <a:rPr lang="nb-NO" altLang="nb-NO" sz="4000" dirty="0">
                <a:solidFill>
                  <a:schemeClr val="tx1"/>
                </a:solidFill>
              </a:rPr>
              <a:t>Informasjonsmøte </a:t>
            </a:r>
            <a:br>
              <a:rPr lang="nb-NO" altLang="nb-NO" sz="4000" dirty="0">
                <a:solidFill>
                  <a:schemeClr val="tx1"/>
                </a:solidFill>
              </a:rPr>
            </a:br>
            <a:r>
              <a:rPr lang="nb-NO" altLang="nb-NO" sz="4000" dirty="0">
                <a:solidFill>
                  <a:schemeClr val="tx1"/>
                </a:solidFill>
              </a:rPr>
              <a:t>for italiensk </a:t>
            </a:r>
            <a:br>
              <a:rPr lang="nb-NO" altLang="nb-NO" sz="4000" dirty="0">
                <a:solidFill>
                  <a:schemeClr val="tx1"/>
                </a:solidFill>
              </a:rPr>
            </a:br>
            <a:r>
              <a:rPr lang="nb-NO" altLang="nb-NO" sz="4000" dirty="0">
                <a:solidFill>
                  <a:schemeClr val="tx1"/>
                </a:solidFill>
              </a:rPr>
              <a:t>(bachelor og årsenhet)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969963" y="2924175"/>
            <a:ext cx="7696200" cy="1143000"/>
          </a:xfrm>
        </p:spPr>
        <p:txBody>
          <a:bodyPr/>
          <a:lstStyle/>
          <a:p>
            <a:r>
              <a:rPr lang="nb-NO" altLang="nb-NO">
                <a:solidFill>
                  <a:srgbClr val="0070C0"/>
                </a:solidFill>
              </a:rPr>
              <a:t>Hvilke emner skal du ta i 1. semester?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971550" y="2852738"/>
            <a:ext cx="7696200" cy="2160587"/>
          </a:xfrm>
        </p:spPr>
        <p:txBody>
          <a:bodyPr/>
          <a:lstStyle/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b-NO" altLang="nb-NO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827088" y="836613"/>
            <a:ext cx="7696200" cy="1143000"/>
          </a:xfrm>
        </p:spPr>
        <p:txBody>
          <a:bodyPr/>
          <a:lstStyle/>
          <a:p>
            <a:br>
              <a:rPr lang="nb-NO" altLang="nb-NO">
                <a:solidFill>
                  <a:srgbClr val="0070C0"/>
                </a:solidFill>
              </a:rPr>
            </a:br>
            <a:r>
              <a:rPr lang="nb-NO" altLang="nb-NO">
                <a:solidFill>
                  <a:srgbClr val="0070C0"/>
                </a:solidFill>
              </a:rPr>
              <a:t>Årsenhet: Sommerkurs eller ikke?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27088" y="1844675"/>
            <a:ext cx="7696200" cy="4105275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FontTx/>
              <a:buNone/>
            </a:pPr>
            <a:endParaRPr lang="nb-NO" altLang="nb-NO" dirty="0"/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altLang="nb-NO" dirty="0"/>
              <a:t>To forskjellige studieløp 1. semester – med og uten sommerkurs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827088" y="836613"/>
            <a:ext cx="7696200" cy="1143000"/>
          </a:xfrm>
        </p:spPr>
        <p:txBody>
          <a:bodyPr/>
          <a:lstStyle/>
          <a:p>
            <a:br>
              <a:rPr lang="nb-NO" altLang="nb-NO">
                <a:solidFill>
                  <a:srgbClr val="0070C0"/>
                </a:solidFill>
              </a:rPr>
            </a:br>
            <a:r>
              <a:rPr lang="nb-NO" altLang="nb-NO">
                <a:solidFill>
                  <a:srgbClr val="0070C0"/>
                </a:solidFill>
              </a:rPr>
              <a:t>Bachelor: Forkunnskaper?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827088" y="1844675"/>
            <a:ext cx="7696200" cy="4105275"/>
          </a:xfrm>
        </p:spPr>
        <p:txBody>
          <a:bodyPr/>
          <a:lstStyle/>
          <a:p>
            <a:pPr marL="457200" lvl="1" indent="0">
              <a:spcAft>
                <a:spcPts val="600"/>
              </a:spcAft>
              <a:buFontTx/>
              <a:buNone/>
            </a:pPr>
            <a:endParaRPr lang="nb-NO" altLang="nb-NO" dirty="0"/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altLang="nb-NO" dirty="0"/>
              <a:t>To forskjellige studieløp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D3348-2944-41E7-B839-08D5540B5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268760"/>
            <a:ext cx="7696200" cy="1143000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Hvor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finner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jeg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studieløpstabeller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emnebeskrivelser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timeplaner</a:t>
            </a:r>
            <a:r>
              <a:rPr lang="en-US" dirty="0">
                <a:solidFill>
                  <a:srgbClr val="0070C0"/>
                </a:solidFill>
              </a:rPr>
              <a:t>, pensum, </a:t>
            </a:r>
            <a:r>
              <a:rPr lang="en-US" dirty="0" err="1">
                <a:solidFill>
                  <a:srgbClr val="0070C0"/>
                </a:solidFill>
              </a:rPr>
              <a:t>eksamensdatoer</a:t>
            </a:r>
            <a:r>
              <a:rPr lang="en-US" dirty="0">
                <a:solidFill>
                  <a:srgbClr val="0070C0"/>
                </a:solidFill>
              </a:rPr>
              <a:t>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A927-9265-44BF-B5D4-C02CE1C70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492896"/>
            <a:ext cx="7696200" cy="4114800"/>
          </a:xfrm>
        </p:spPr>
        <p:txBody>
          <a:bodyPr/>
          <a:lstStyle/>
          <a:p>
            <a:endParaRPr lang="en-US" dirty="0"/>
          </a:p>
          <a:p>
            <a:r>
              <a:rPr lang="en-GB" dirty="0">
                <a:hlinkClick r:id="rId3"/>
              </a:rPr>
              <a:t>https://www.uio.no/studier/program/italiensk-aarsenhet/</a:t>
            </a:r>
            <a:endParaRPr lang="en-GB" dirty="0"/>
          </a:p>
          <a:p>
            <a:r>
              <a:rPr lang="en-GB" dirty="0">
                <a:hlinkClick r:id="rId4"/>
              </a:rPr>
              <a:t>https://www.uio.no/studier/program/euram/</a:t>
            </a:r>
            <a:endParaRPr lang="en-GB" dirty="0"/>
          </a:p>
          <a:p>
            <a:endParaRPr lang="en-GB" dirty="0"/>
          </a:p>
          <a:p>
            <a:r>
              <a:rPr lang="en-GB" dirty="0"/>
              <a:t>…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detaljerte</a:t>
            </a:r>
            <a:r>
              <a:rPr lang="en-GB" dirty="0"/>
              <a:t> </a:t>
            </a:r>
            <a:r>
              <a:rPr lang="en-GB" dirty="0" err="1"/>
              <a:t>undervisningsplaner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Canvas! </a:t>
            </a:r>
            <a:r>
              <a:rPr lang="en-GB" dirty="0" err="1"/>
              <a:t>Inkl</a:t>
            </a:r>
            <a:r>
              <a:rPr lang="en-GB" dirty="0"/>
              <a:t>. </a:t>
            </a:r>
            <a:r>
              <a:rPr lang="en-GB" dirty="0" err="1"/>
              <a:t>tid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sted</a:t>
            </a:r>
            <a:r>
              <a:rPr lang="en-GB" dirty="0"/>
              <a:t> (</a:t>
            </a:r>
            <a:r>
              <a:rPr lang="en-GB" dirty="0" err="1"/>
              <a:t>fysisk</a:t>
            </a:r>
            <a:r>
              <a:rPr lang="en-GB" dirty="0"/>
              <a:t>/</a:t>
            </a:r>
            <a:r>
              <a:rPr lang="en-GB" dirty="0" err="1"/>
              <a:t>digitalt</a:t>
            </a:r>
            <a:r>
              <a:rPr lang="en-GB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082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6F585-D0CE-46D2-A3C7-517E27A5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35A4-5670-4F42-9DDA-FEAC7087E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  <a:p>
            <a:pPr marL="0" indent="0">
              <a:buNone/>
            </a:pPr>
            <a:r>
              <a:rPr lang="nb-NO" altLang="nb-NO" sz="3200" b="1" dirty="0">
                <a:solidFill>
                  <a:srgbClr val="0070C0"/>
                </a:solidFill>
              </a:rPr>
              <a:t>Spørsmål?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727691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>
                <a:solidFill>
                  <a:srgbClr val="0070C0"/>
                </a:solidFill>
              </a:rPr>
              <a:t>Meld deg opp i Studentweb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nb-NO" altLang="nb-NO" sz="2000" dirty="0"/>
              <a:t>Sjekk hva du skal ta, og hvilken emnegruppe på ITA1000 du helst vil være på</a:t>
            </a:r>
          </a:p>
          <a:p>
            <a:pPr>
              <a:spcBef>
                <a:spcPts val="300"/>
              </a:spcBef>
            </a:pPr>
            <a:endParaRPr lang="nb-NO" altLang="nb-NO" sz="2000" dirty="0"/>
          </a:p>
          <a:p>
            <a:pPr>
              <a:spcBef>
                <a:spcPts val="300"/>
              </a:spcBef>
            </a:pPr>
            <a:r>
              <a:rPr lang="nb-NO" altLang="nb-NO" sz="2000" dirty="0"/>
              <a:t>Logg inn i </a:t>
            </a:r>
            <a:r>
              <a:rPr lang="nb-NO" altLang="nb-NO" sz="2000" dirty="0" err="1"/>
              <a:t>Studentweb</a:t>
            </a:r>
            <a:r>
              <a:rPr lang="nb-NO" altLang="nb-NO" sz="2000" dirty="0"/>
              <a:t> med UiO-brukernavn og -passord, og følg denne instruksen: </a:t>
            </a:r>
            <a:r>
              <a:rPr lang="nb-NO" altLang="nb-NO" sz="2000" dirty="0">
                <a:hlinkClick r:id="rId3"/>
              </a:rPr>
              <a:t>https://www.uio.no/studier/registrering/semesterregistrering/registrering-studentweb.html</a:t>
            </a:r>
            <a:endParaRPr lang="nb-NO" altLang="nb-NO" sz="2000" dirty="0"/>
          </a:p>
          <a:p>
            <a:pPr marL="0" indent="0">
              <a:spcBef>
                <a:spcPts val="300"/>
              </a:spcBef>
              <a:buNone/>
            </a:pPr>
            <a:endParaRPr lang="nb-NO" altLang="nb-NO" sz="2000" dirty="0"/>
          </a:p>
          <a:p>
            <a:pPr>
              <a:spcBef>
                <a:spcPts val="300"/>
              </a:spcBef>
            </a:pPr>
            <a:r>
              <a:rPr lang="nb-NO" altLang="nb-NO" sz="2000" dirty="0"/>
              <a:t>Hjelp? Kontakt </a:t>
            </a:r>
            <a:r>
              <a:rPr lang="nb-NO" altLang="nb-NO" sz="2000" dirty="0">
                <a:hlinkClick r:id="rId4"/>
              </a:rPr>
              <a:t>HF studieinfo</a:t>
            </a:r>
            <a:r>
              <a:rPr lang="nb-NO" altLang="nb-NO" sz="2000" dirty="0"/>
              <a:t>!</a:t>
            </a:r>
          </a:p>
          <a:p>
            <a:pPr>
              <a:spcBef>
                <a:spcPts val="300"/>
              </a:spcBef>
            </a:pPr>
            <a:endParaRPr lang="nb-NO" altLang="nb-NO" sz="2000" dirty="0"/>
          </a:p>
          <a:p>
            <a:pPr>
              <a:spcBef>
                <a:spcPts val="300"/>
              </a:spcBef>
            </a:pPr>
            <a:r>
              <a:rPr lang="nb-NO" altLang="nb-NO" sz="2000" b="1" dirty="0"/>
              <a:t>Siste frist: Torsdag kl. 19. august kl. 23.59!</a:t>
            </a:r>
          </a:p>
          <a:p>
            <a:pPr>
              <a:spcBef>
                <a:spcPts val="300"/>
              </a:spcBef>
            </a:pPr>
            <a:endParaRPr lang="nb-NO" altLang="nb-NO" sz="2000" b="1" dirty="0"/>
          </a:p>
          <a:p>
            <a:pPr>
              <a:spcBef>
                <a:spcPts val="300"/>
              </a:spcBef>
            </a:pPr>
            <a:r>
              <a:rPr lang="nb-NO" altLang="nb-NO" sz="2000" dirty="0"/>
              <a:t>Du får svar i løpet av helgen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990600" y="981075"/>
            <a:ext cx="7696200" cy="1143000"/>
          </a:xfrm>
        </p:spPr>
        <p:txBody>
          <a:bodyPr/>
          <a:lstStyle/>
          <a:p>
            <a:r>
              <a:rPr lang="nb-NO" altLang="nb-NO">
                <a:solidFill>
                  <a:srgbClr val="0070C0"/>
                </a:solidFill>
              </a:rPr>
              <a:t>Behov for tilrettelegging i studiehverdagen?</a:t>
            </a:r>
            <a:endParaRPr lang="nb-NO" alt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nb-NO" dirty="0"/>
          </a:p>
          <a:p>
            <a:pPr>
              <a:defRPr/>
            </a:pPr>
            <a:r>
              <a:rPr lang="nb-NO" sz="2000" dirty="0"/>
              <a:t>Permisjon</a:t>
            </a:r>
          </a:p>
          <a:p>
            <a:pPr>
              <a:defRPr/>
            </a:pPr>
            <a:r>
              <a:rPr lang="nb-NO" sz="2000" dirty="0"/>
              <a:t>Redusert studieprogresjon</a:t>
            </a:r>
          </a:p>
          <a:p>
            <a:pPr>
              <a:defRPr/>
            </a:pPr>
            <a:r>
              <a:rPr lang="nb-NO" sz="2000" dirty="0"/>
              <a:t>Tilrettelegging på eksamen ved sykdom</a:t>
            </a:r>
          </a:p>
          <a:p>
            <a:pPr>
              <a:defRPr/>
            </a:pPr>
            <a:r>
              <a:rPr lang="nb-NO" sz="2000" dirty="0"/>
              <a:t>Tilrettelegging i studiehverdagen:</a:t>
            </a:r>
          </a:p>
          <a:p>
            <a:pPr lvl="1">
              <a:defRPr/>
            </a:pPr>
            <a:r>
              <a:rPr lang="nb-NO" sz="1600" dirty="0"/>
              <a:t>Utlån av hjelpemidler og teknisk utstyr</a:t>
            </a:r>
          </a:p>
          <a:p>
            <a:pPr lvl="1">
              <a:defRPr/>
            </a:pPr>
            <a:r>
              <a:rPr lang="nb-NO" sz="1600" dirty="0"/>
              <a:t>Reservert lesesalsplass eller plass på mindre leserom</a:t>
            </a:r>
          </a:p>
          <a:p>
            <a:pPr lvl="1">
              <a:defRPr/>
            </a:pPr>
            <a:r>
              <a:rPr lang="nb-NO" sz="1600" dirty="0"/>
              <a:t>Tilgang til hvilerom</a:t>
            </a:r>
          </a:p>
          <a:p>
            <a:pPr lvl="1">
              <a:defRPr/>
            </a:pPr>
            <a:endParaRPr lang="nb-NO" sz="1600" dirty="0"/>
          </a:p>
          <a:p>
            <a:pPr marL="0" indent="0" algn="ctr">
              <a:buFontTx/>
              <a:buNone/>
              <a:defRPr/>
            </a:pPr>
            <a:r>
              <a:rPr lang="nb-NO" sz="2000" dirty="0">
                <a:solidFill>
                  <a:srgbClr val="00B0F0"/>
                </a:solidFill>
                <a:hlinkClick r:id="rId3"/>
              </a:rPr>
              <a:t>https://www.uio.no/studier/tilrettelegging-permisjon/</a:t>
            </a:r>
            <a:endParaRPr lang="nb-NO" sz="2000" dirty="0">
              <a:solidFill>
                <a:srgbClr val="00B0F0"/>
              </a:solidFill>
            </a:endParaRPr>
          </a:p>
          <a:p>
            <a:pPr marL="0" indent="0" algn="ctr">
              <a:buNone/>
              <a:defRPr/>
            </a:pPr>
            <a:r>
              <a:rPr lang="nb-NO" sz="2000" dirty="0"/>
              <a:t>Søknadsfrist 1. september</a:t>
            </a:r>
          </a:p>
          <a:p>
            <a:pPr marL="0" indent="0">
              <a:buFontTx/>
              <a:buNone/>
              <a:defRPr/>
            </a:pPr>
            <a:endParaRPr lang="nb-NO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900113" y="1196975"/>
            <a:ext cx="7696200" cy="1143000"/>
          </a:xfrm>
        </p:spPr>
        <p:txBody>
          <a:bodyPr/>
          <a:lstStyle/>
          <a:p>
            <a:r>
              <a:rPr lang="nb-NO" altLang="nb-NO" dirty="0">
                <a:solidFill>
                  <a:srgbClr val="0070C0"/>
                </a:solidFill>
              </a:rPr>
              <a:t>Bruke annen utdanning i graden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71550" y="2060575"/>
            <a:ext cx="7696200" cy="3673475"/>
          </a:xfrm>
        </p:spPr>
        <p:txBody>
          <a:bodyPr/>
          <a:lstStyle/>
          <a:p>
            <a:pPr marL="0" indent="0">
              <a:buNone/>
            </a:pPr>
            <a:endParaRPr lang="nb-NO" altLang="nb-NO" sz="2000" dirty="0"/>
          </a:p>
          <a:p>
            <a:r>
              <a:rPr lang="nb-NO" altLang="nb-NO" sz="2000" dirty="0"/>
              <a:t>Emner tatt ved UiO tidligere er registrert, men kanskje ikke med i utdanningsplanen din</a:t>
            </a:r>
          </a:p>
          <a:p>
            <a:r>
              <a:rPr lang="nb-NO" altLang="nb-NO" sz="2000" dirty="0"/>
              <a:t>Tidligere utdanning fra andre læresteder i Norge eller fra utlandet? Søk om formell godkjenning</a:t>
            </a:r>
          </a:p>
          <a:p>
            <a:r>
              <a:rPr lang="nb-NO" altLang="nb-NO" sz="2000" dirty="0"/>
              <a:t>Legg ved vitnemål og emnebeskrivelse/pensum</a:t>
            </a:r>
          </a:p>
          <a:p>
            <a:r>
              <a:rPr lang="nb-NO" altLang="nb-NO" sz="2000" dirty="0"/>
              <a:t>Kan ta flere måneder, så søk med en gang</a:t>
            </a:r>
          </a:p>
          <a:p>
            <a:r>
              <a:rPr lang="nb-NO" altLang="nb-NO" sz="2000" dirty="0" err="1"/>
              <a:t>Ex.fac</a:t>
            </a:r>
            <a:r>
              <a:rPr lang="nb-NO" altLang="nb-NO" sz="2000" dirty="0"/>
              <a:t>. eller </a:t>
            </a:r>
            <a:r>
              <a:rPr lang="nb-NO" altLang="nb-NO" sz="2000" dirty="0" err="1"/>
              <a:t>ex.phil</a:t>
            </a:r>
            <a:r>
              <a:rPr lang="nb-NO" altLang="nb-NO" sz="2000" dirty="0"/>
              <a:t>. fra alle læresteder Norge godkjennes</a:t>
            </a:r>
          </a:p>
          <a:p>
            <a:r>
              <a:rPr lang="nb-NO" altLang="nb-NO" sz="2000" dirty="0"/>
              <a:t>Studier som kan tilsvare emner i første semester? Send scannet dokumentasjon til studiekonsulent Anna Høyem ASAP på </a:t>
            </a:r>
            <a:r>
              <a:rPr lang="nb-NO" altLang="nb-NO" sz="2000" dirty="0">
                <a:hlinkClick r:id="rId3"/>
              </a:rPr>
              <a:t>studentinfo@ilos.uio.no</a:t>
            </a:r>
            <a:endParaRPr lang="nb-NO" altLang="nb-NO" sz="2000" dirty="0"/>
          </a:p>
          <a:p>
            <a:endParaRPr lang="nb-NO" altLang="nb-NO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6F585-D0CE-46D2-A3C7-517E27A5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35A4-5670-4F42-9DDA-FEAC7087E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  <a:p>
            <a:pPr marL="0" indent="0">
              <a:buNone/>
            </a:pPr>
            <a:r>
              <a:rPr lang="nb-NO" altLang="nb-NO" sz="3200" b="1" dirty="0">
                <a:solidFill>
                  <a:srgbClr val="0070C0"/>
                </a:solidFill>
              </a:rPr>
              <a:t>Spørsmål?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064551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971550" y="1341438"/>
            <a:ext cx="7696200" cy="1143000"/>
          </a:xfrm>
        </p:spPr>
        <p:txBody>
          <a:bodyPr/>
          <a:lstStyle/>
          <a:p>
            <a:r>
              <a:rPr lang="nb-NO" altLang="nb-NO">
                <a:solidFill>
                  <a:srgbClr val="0070C0"/>
                </a:solidFill>
              </a:rPr>
              <a:t>Neste møte, for bachelorstudenter eller bachelor-nysgjerrige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71550" y="2492375"/>
            <a:ext cx="7696200" cy="2960688"/>
          </a:xfrm>
        </p:spPr>
        <p:txBody>
          <a:bodyPr/>
          <a:lstStyle/>
          <a:p>
            <a:endParaRPr lang="nb-NO" altLang="nb-NO" sz="2000" dirty="0"/>
          </a:p>
          <a:p>
            <a:r>
              <a:rPr lang="nb-NO" altLang="nb-NO" sz="2000" dirty="0"/>
              <a:t>Nytt infomøte senere i høst, september eller oktober</a:t>
            </a:r>
          </a:p>
          <a:p>
            <a:r>
              <a:rPr lang="nb-NO" altLang="nb-NO" sz="2000" dirty="0"/>
              <a:t>Invitasjon kommer på e-post</a:t>
            </a:r>
          </a:p>
          <a:p>
            <a:r>
              <a:rPr lang="nb-NO" altLang="nb-NO" sz="2000" dirty="0"/>
              <a:t>Vi snakker om:</a:t>
            </a:r>
          </a:p>
          <a:p>
            <a:pPr lvl="1"/>
            <a:r>
              <a:rPr lang="en-US" altLang="nb-NO" sz="2000" dirty="0" err="1"/>
              <a:t>oppbygningen</a:t>
            </a:r>
            <a:r>
              <a:rPr lang="en-US" altLang="nb-NO" sz="2000" dirty="0"/>
              <a:t> </a:t>
            </a:r>
            <a:r>
              <a:rPr lang="en-US" altLang="nb-NO" sz="2000" dirty="0" err="1"/>
              <a:t>av</a:t>
            </a:r>
            <a:r>
              <a:rPr lang="en-US" altLang="nb-NO" sz="2000" dirty="0"/>
              <a:t> </a:t>
            </a:r>
            <a:r>
              <a:rPr lang="en-US" altLang="nb-NO" sz="2000" dirty="0" err="1"/>
              <a:t>bachelorgraden</a:t>
            </a:r>
            <a:endParaRPr lang="nb-NO" altLang="nb-NO" sz="2000" dirty="0"/>
          </a:p>
          <a:p>
            <a:pPr lvl="1"/>
            <a:r>
              <a:rPr lang="nb-NO" altLang="nb-NO" sz="2000" dirty="0"/>
              <a:t>emnevalg til våren og videre</a:t>
            </a:r>
          </a:p>
          <a:p>
            <a:pPr lvl="1"/>
            <a:r>
              <a:rPr lang="nb-NO" altLang="nb-NO" sz="2000" dirty="0"/>
              <a:t>40-gruppe</a:t>
            </a:r>
          </a:p>
          <a:p>
            <a:pPr lvl="1"/>
            <a:r>
              <a:rPr lang="nb-NO" altLang="nb-NO" sz="2000" dirty="0"/>
              <a:t>utveksling (med utvekslingsstudent!)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049782"/>
              </p:ext>
            </p:extLst>
          </p:nvPr>
        </p:nvGraphicFramePr>
        <p:xfrm>
          <a:off x="467544" y="980728"/>
          <a:ext cx="828092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2718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altLang="nb-NO" dirty="0">
                <a:solidFill>
                  <a:srgbClr val="0070C0"/>
                </a:solidFill>
              </a:rPr>
            </a:br>
            <a:r>
              <a:rPr lang="nb-NO" altLang="nb-NO" dirty="0">
                <a:solidFill>
                  <a:srgbClr val="0070C0"/>
                </a:solidFill>
              </a:rPr>
              <a:t>Aller viktigst å huske på denne uken:</a:t>
            </a:r>
            <a:endParaRPr lang="nb-NO" altLang="nb-NO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900113" y="1989138"/>
            <a:ext cx="7696200" cy="4114800"/>
          </a:xfrm>
        </p:spPr>
        <p:txBody>
          <a:bodyPr/>
          <a:lstStyle/>
          <a:p>
            <a:endParaRPr lang="nb-NO" altLang="nb-NO" sz="2400" dirty="0"/>
          </a:p>
          <a:p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/>
              <a:t>Søk plass på emner i høstsemesteret i </a:t>
            </a:r>
            <a:r>
              <a:rPr lang="nb-NO" altLang="nb-NO" sz="2400" dirty="0" err="1"/>
              <a:t>Studentweb</a:t>
            </a:r>
            <a:r>
              <a:rPr lang="nb-NO" altLang="nb-NO" sz="2400" dirty="0"/>
              <a:t> </a:t>
            </a:r>
            <a:r>
              <a:rPr lang="nb-NO" altLang="nb-NO" sz="2400" b="1" dirty="0"/>
              <a:t>senest torsdag 19. august kl. 23.59!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b-NO" altLang="nb-NO" dirty="0">
                <a:solidFill>
                  <a:srgbClr val="0070C0"/>
                </a:solidFill>
              </a:rPr>
            </a:br>
            <a:r>
              <a:rPr lang="nb-NO" altLang="nb-NO" dirty="0">
                <a:solidFill>
                  <a:srgbClr val="0070C0"/>
                </a:solidFill>
              </a:rPr>
              <a:t>Andre praktiske spørsmål?</a:t>
            </a:r>
            <a:endParaRPr lang="nb-NO" altLang="nb-NO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900113" y="1989138"/>
            <a:ext cx="7696200" cy="4114800"/>
          </a:xfrm>
        </p:spPr>
        <p:txBody>
          <a:bodyPr/>
          <a:lstStyle/>
          <a:p>
            <a:endParaRPr lang="nb-NO" altLang="nb-NO" sz="2400" dirty="0"/>
          </a:p>
          <a:p>
            <a:r>
              <a:rPr lang="nb-NO" altLang="nb-NO" sz="2000" dirty="0"/>
              <a:t>Skaffe pensumbøker?</a:t>
            </a:r>
          </a:p>
          <a:p>
            <a:r>
              <a:rPr lang="nb-NO" altLang="nb-NO" sz="2000" dirty="0"/>
              <a:t>Studentbevis?</a:t>
            </a:r>
          </a:p>
          <a:p>
            <a:r>
              <a:rPr lang="nb-NO" altLang="nb-NO" sz="2000" dirty="0"/>
              <a:t>Biblioteket?</a:t>
            </a:r>
          </a:p>
          <a:p>
            <a:r>
              <a:rPr lang="nb-NO" altLang="nb-NO" sz="2000" dirty="0"/>
              <a:t>Hvor kan jeg dra på utveksling?</a:t>
            </a:r>
          </a:p>
        </p:txBody>
      </p:sp>
    </p:spTree>
    <p:extLst>
      <p:ext uri="{BB962C8B-B14F-4D97-AF65-F5344CB8AC3E}">
        <p14:creationId xmlns:p14="http://schemas.microsoft.com/office/powerpoint/2010/main" val="3986363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900113" y="1628775"/>
            <a:ext cx="7696200" cy="647700"/>
          </a:xfrm>
        </p:spPr>
        <p:txBody>
          <a:bodyPr/>
          <a:lstStyle/>
          <a:p>
            <a:pPr algn="ctr" eaLnBrk="1" hangingPunct="1"/>
            <a:r>
              <a:rPr lang="nb-NO" altLang="nb-NO">
                <a:solidFill>
                  <a:srgbClr val="0070C0"/>
                </a:solidFill>
              </a:rPr>
              <a:t>Velkommen til italiensk på UiO!</a:t>
            </a:r>
          </a:p>
        </p:txBody>
      </p:sp>
      <p:pic>
        <p:nvPicPr>
          <p:cNvPr id="56323" name="Picture 5" descr="M:\pc\Desktop\UiO_Segl_300dp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068638"/>
            <a:ext cx="1801813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71550" y="1196975"/>
            <a:ext cx="7696200" cy="646113"/>
          </a:xfrm>
        </p:spPr>
        <p:txBody>
          <a:bodyPr/>
          <a:lstStyle/>
          <a:p>
            <a:r>
              <a:rPr lang="nb-NO" altLang="nb-NO" dirty="0">
                <a:solidFill>
                  <a:srgbClr val="0070C0"/>
                </a:solidFill>
              </a:rPr>
              <a:t>Å studere ved UiO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2636838"/>
            <a:ext cx="7696200" cy="2239962"/>
          </a:xfrm>
        </p:spPr>
        <p:txBody>
          <a:bodyPr/>
          <a:lstStyle/>
          <a:p>
            <a:r>
              <a:rPr lang="nb-NO" altLang="nb-NO" sz="2000" dirty="0"/>
              <a:t>Ansvar</a:t>
            </a:r>
          </a:p>
          <a:p>
            <a:r>
              <a:rPr lang="nb-NO" altLang="nb-NO" sz="2000" dirty="0"/>
              <a:t>Still forberedt, jobb jevnt</a:t>
            </a:r>
          </a:p>
          <a:p>
            <a:r>
              <a:rPr lang="nb-NO" altLang="nb-NO" sz="2000" dirty="0"/>
              <a:t>Heltid = 37,5 timer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Eksempeltimeplan: undervisning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4534476"/>
              </p:ext>
            </p:extLst>
          </p:nvPr>
        </p:nvGraphicFramePr>
        <p:xfrm>
          <a:off x="990600" y="1981200"/>
          <a:ext cx="7696200" cy="3343275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Mandag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Tirsdag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Onsdag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Torsdag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Fredag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08.15-09.00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ITA1000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seminar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09.15-10.00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10.15-11.00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11.15-12.00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12.15-13.00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ITA1000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seminar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ITA1501 forelesning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ITA1501 seminar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13.15-14.00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14.15-15.00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ITA1000 forelesning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15.15-16.00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Eksempeltimeplan: selvstendig arbeid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5996871"/>
              </p:ext>
            </p:extLst>
          </p:nvPr>
        </p:nvGraphicFramePr>
        <p:xfrm>
          <a:off x="990600" y="1981200"/>
          <a:ext cx="7696200" cy="3343275"/>
        </p:xfrm>
        <a:graphic>
          <a:graphicData uri="http://schemas.openxmlformats.org/drawingml/2006/table">
            <a:tbl>
              <a:tblPr/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Mandag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Tirsdag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Onsdag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Torsdag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Fredag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08.15-09.00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ITA1000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seminar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09.15-10.00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10.15-11.00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11.15-12.00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12.15-13.00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ITA1000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seminar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ITA1501 forelesning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ITA1501 seminar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13.15-14.00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14.15-15.00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ITA1000 forelesning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ヒラギノ角ゴ Pro W3"/>
                          <a:cs typeface="ヒラギノ角ゴ Pro W3"/>
                        </a:rPr>
                        <a:t>15.15-16.00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ヒラギノ角ゴ Pro W3"/>
                          <a:cs typeface="ヒラギノ角ゴ Pro W3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ヒラギノ角ゴ Pro W3"/>
                        <a:cs typeface="ヒラギノ角ゴ Pro W3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71550" y="1196975"/>
            <a:ext cx="7696200" cy="646113"/>
          </a:xfrm>
        </p:spPr>
        <p:txBody>
          <a:bodyPr/>
          <a:lstStyle/>
          <a:p>
            <a:r>
              <a:rPr lang="nb-NO" altLang="nb-NO">
                <a:solidFill>
                  <a:srgbClr val="0070C0"/>
                </a:solidFill>
              </a:rPr>
              <a:t>Å studere ved UiO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50" y="2636838"/>
            <a:ext cx="7696200" cy="2239962"/>
          </a:xfrm>
        </p:spPr>
        <p:txBody>
          <a:bodyPr/>
          <a:lstStyle/>
          <a:p>
            <a:endParaRPr lang="nb-NO" altLang="nb-NO" sz="2400" dirty="0"/>
          </a:p>
          <a:p>
            <a:r>
              <a:rPr lang="nb-NO" altLang="nb-NO" sz="2400" dirty="0"/>
              <a:t>Å ta ansvar:</a:t>
            </a:r>
          </a:p>
          <a:p>
            <a:pPr lvl="1"/>
            <a:r>
              <a:rPr lang="nb-NO" altLang="nb-NO" dirty="0"/>
              <a:t>Engasjer deg!</a:t>
            </a:r>
          </a:p>
          <a:p>
            <a:pPr lvl="1"/>
            <a:r>
              <a:rPr lang="nb-NO" altLang="nb-NO" dirty="0"/>
              <a:t>Krav til studieprogresjon: Bestå minst 30 studiepoeng per studieår (høst + vår)</a:t>
            </a:r>
          </a:p>
          <a:p>
            <a:pPr lvl="1"/>
            <a:r>
              <a:rPr lang="nb-NO" altLang="nb-NO" dirty="0"/>
              <a:t>Les beskjeder (student-e-posten din, Canvas)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6F585-D0CE-46D2-A3C7-517E27A5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35A4-5670-4F42-9DDA-FEAC7087E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  <a:p>
            <a:pPr marL="0" indent="0">
              <a:buNone/>
            </a:pPr>
            <a:r>
              <a:rPr lang="nb-NO" altLang="nb-NO" sz="3200" b="1" dirty="0">
                <a:solidFill>
                  <a:srgbClr val="0070C0"/>
                </a:solidFill>
              </a:rPr>
              <a:t>Spørsmål?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83395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971550" y="1341438"/>
            <a:ext cx="7696200" cy="1143000"/>
          </a:xfrm>
        </p:spPr>
        <p:txBody>
          <a:bodyPr/>
          <a:lstStyle/>
          <a:p>
            <a:r>
              <a:rPr lang="nb-NO" altLang="nb-NO">
                <a:solidFill>
                  <a:srgbClr val="0070C0"/>
                </a:solidFill>
              </a:rPr>
              <a:t>Emner og undervisning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71550" y="2852738"/>
            <a:ext cx="7696200" cy="2160587"/>
          </a:xfrm>
        </p:spPr>
        <p:txBody>
          <a:bodyPr/>
          <a:lstStyle/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altLang="nb-NO" sz="2000" dirty="0"/>
              <a:t>1000-nivå (ITA1000), 2000-nivå (ITA2110) og 4000-nivå (ITA4501)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altLang="nb-NO" sz="2000" dirty="0"/>
              <a:t>Hva er forskjellen på forelesninger og seminarundervisning?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b-NO" altLang="nb-NO" sz="2000" dirty="0"/>
              <a:t>Hva med emner som har flere grupper/seminarer?</a:t>
            </a:r>
            <a:endParaRPr lang="nb-NO" altLang="nb-NO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6F585-D0CE-46D2-A3C7-517E27A5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235A4-5670-4F42-9DDA-FEAC7087E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GB" dirty="0"/>
          </a:p>
          <a:p>
            <a:pPr marL="0" indent="0">
              <a:buNone/>
            </a:pPr>
            <a:r>
              <a:rPr lang="nb-NO" altLang="nb-NO" sz="3200" b="1" dirty="0">
                <a:solidFill>
                  <a:srgbClr val="0070C0"/>
                </a:solidFill>
              </a:rPr>
              <a:t>Spørsmål?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182777952"/>
      </p:ext>
    </p:extLst>
  </p:cSld>
  <p:clrMapOvr>
    <a:masterClrMapping/>
  </p:clrMapOvr>
</p:sld>
</file>

<file path=ppt/theme/theme1.xml><?xml version="1.0" encoding="utf-8"?>
<a:theme xmlns:a="http://schemas.openxmlformats.org/drawingml/2006/main" name="hf_ilos_1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  <a:cs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hf_ilos_1</Template>
  <TotalTime>13279</TotalTime>
  <Words>623</Words>
  <Application>Microsoft Office PowerPoint</Application>
  <PresentationFormat>On-screen Show (4:3)</PresentationFormat>
  <Paragraphs>149</Paragraphs>
  <Slides>22</Slides>
  <Notes>22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hf_ilos_1</vt:lpstr>
      <vt:lpstr> Informasjonsmøte  for italiensk  (bachelor og årsenhet)</vt:lpstr>
      <vt:lpstr>PowerPoint Presentation</vt:lpstr>
      <vt:lpstr>Å studere ved UiO</vt:lpstr>
      <vt:lpstr>Eksempeltimeplan: undervisning</vt:lpstr>
      <vt:lpstr>Eksempeltimeplan: selvstendig arbeid</vt:lpstr>
      <vt:lpstr>Å studere ved UiO</vt:lpstr>
      <vt:lpstr>PowerPoint Presentation</vt:lpstr>
      <vt:lpstr>Emner og undervisning</vt:lpstr>
      <vt:lpstr>PowerPoint Presentation</vt:lpstr>
      <vt:lpstr>Hvilke emner skal du ta i 1. semester?</vt:lpstr>
      <vt:lpstr> Årsenhet: Sommerkurs eller ikke?</vt:lpstr>
      <vt:lpstr> Bachelor: Forkunnskaper?</vt:lpstr>
      <vt:lpstr>Hvor finner jeg studieløpstabeller, emnebeskrivelser, timeplaner, pensum, eksamensdatoer?</vt:lpstr>
      <vt:lpstr>PowerPoint Presentation</vt:lpstr>
      <vt:lpstr>Meld deg opp i Studentweb</vt:lpstr>
      <vt:lpstr>Behov for tilrettelegging i studiehverdagen?</vt:lpstr>
      <vt:lpstr>Bruke annen utdanning i graden</vt:lpstr>
      <vt:lpstr>PowerPoint Presentation</vt:lpstr>
      <vt:lpstr>Neste møte, for bachelorstudenter eller bachelor-nysgjerrige</vt:lpstr>
      <vt:lpstr> Aller viktigst å huske på denne uken:</vt:lpstr>
      <vt:lpstr> Andre praktiske spørsmål?</vt:lpstr>
      <vt:lpstr>Velkommen til italiensk på UiO!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torjohn</dc:creator>
  <cp:lastModifiedBy>Anna Kristine Høyem</cp:lastModifiedBy>
  <cp:revision>267</cp:revision>
  <cp:lastPrinted>2017-08-15T07:16:03Z</cp:lastPrinted>
  <dcterms:created xsi:type="dcterms:W3CDTF">2011-06-23T08:45:18Z</dcterms:created>
  <dcterms:modified xsi:type="dcterms:W3CDTF">2021-08-17T08:08:08Z</dcterms:modified>
</cp:coreProperties>
</file>