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4214" r:id="rId2"/>
  </p:sldMasterIdLst>
  <p:notesMasterIdLst>
    <p:notesMasterId r:id="rId31"/>
  </p:notesMasterIdLst>
  <p:handoutMasterIdLst>
    <p:handoutMasterId r:id="rId32"/>
  </p:handoutMasterIdLst>
  <p:sldIdLst>
    <p:sldId id="291" r:id="rId3"/>
    <p:sldId id="256" r:id="rId4"/>
    <p:sldId id="299" r:id="rId5"/>
    <p:sldId id="298" r:id="rId6"/>
    <p:sldId id="277" r:id="rId7"/>
    <p:sldId id="280" r:id="rId8"/>
    <p:sldId id="285" r:id="rId9"/>
    <p:sldId id="286" r:id="rId10"/>
    <p:sldId id="263" r:id="rId11"/>
    <p:sldId id="304" r:id="rId12"/>
    <p:sldId id="303" r:id="rId13"/>
    <p:sldId id="308" r:id="rId14"/>
    <p:sldId id="293" r:id="rId15"/>
    <p:sldId id="310" r:id="rId16"/>
    <p:sldId id="311" r:id="rId17"/>
    <p:sldId id="312" r:id="rId18"/>
    <p:sldId id="313" r:id="rId19"/>
    <p:sldId id="295" r:id="rId20"/>
    <p:sldId id="307" r:id="rId21"/>
    <p:sldId id="319" r:id="rId22"/>
    <p:sldId id="296" r:id="rId23"/>
    <p:sldId id="288" r:id="rId24"/>
    <p:sldId id="292" r:id="rId25"/>
    <p:sldId id="297" r:id="rId26"/>
    <p:sldId id="305" r:id="rId27"/>
    <p:sldId id="282" r:id="rId28"/>
    <p:sldId id="261" r:id="rId29"/>
    <p:sldId id="306" r:id="rId30"/>
  </p:sldIdLst>
  <p:sldSz cx="9144000" cy="6858000" type="screen4x3"/>
  <p:notesSz cx="6723063" cy="9853613"/>
  <p:defaultTex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ヒラギノ角ゴ Pro W3"/>
        <a:cs typeface="ヒラギノ角ゴ Pro W3"/>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ヒラギノ角ゴ Pro W3"/>
        <a:cs typeface="ヒラギノ角ゴ Pro W3"/>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ヒラギノ角ゴ Pro W3"/>
        <a:cs typeface="ヒラギノ角ゴ Pro W3"/>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ヒラギノ角ゴ Pro W3"/>
        <a:cs typeface="ヒラギノ角ゴ Pro W3"/>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ヒラギノ角ゴ Pro W3"/>
        <a:cs typeface="ヒラギノ角ゴ Pro W3"/>
      </a:defRPr>
    </a:lvl5pPr>
    <a:lvl6pPr marL="2286000" algn="l" defTabSz="914400" rtl="0" eaLnBrk="1" latinLnBrk="0" hangingPunct="1">
      <a:defRPr sz="2000" kern="1200">
        <a:solidFill>
          <a:schemeClr val="tx1"/>
        </a:solidFill>
        <a:latin typeface="Arial" panose="020B0604020202020204" pitchFamily="34" charset="0"/>
        <a:ea typeface="ヒラギノ角ゴ Pro W3"/>
        <a:cs typeface="ヒラギノ角ゴ Pro W3"/>
      </a:defRPr>
    </a:lvl6pPr>
    <a:lvl7pPr marL="2743200" algn="l" defTabSz="914400" rtl="0" eaLnBrk="1" latinLnBrk="0" hangingPunct="1">
      <a:defRPr sz="2000" kern="1200">
        <a:solidFill>
          <a:schemeClr val="tx1"/>
        </a:solidFill>
        <a:latin typeface="Arial" panose="020B0604020202020204" pitchFamily="34" charset="0"/>
        <a:ea typeface="ヒラギノ角ゴ Pro W3"/>
        <a:cs typeface="ヒラギノ角ゴ Pro W3"/>
      </a:defRPr>
    </a:lvl7pPr>
    <a:lvl8pPr marL="3200400" algn="l" defTabSz="914400" rtl="0" eaLnBrk="1" latinLnBrk="0" hangingPunct="1">
      <a:defRPr sz="2000" kern="1200">
        <a:solidFill>
          <a:schemeClr val="tx1"/>
        </a:solidFill>
        <a:latin typeface="Arial" panose="020B0604020202020204" pitchFamily="34" charset="0"/>
        <a:ea typeface="ヒラギノ角ゴ Pro W3"/>
        <a:cs typeface="ヒラギノ角ゴ Pro W3"/>
      </a:defRPr>
    </a:lvl8pPr>
    <a:lvl9pPr marL="3657600" algn="l" defTabSz="914400" rtl="0" eaLnBrk="1" latinLnBrk="0" hangingPunct="1">
      <a:defRPr sz="2000" kern="1200">
        <a:solidFill>
          <a:schemeClr val="tx1"/>
        </a:solidFill>
        <a:latin typeface="Arial" panose="020B0604020202020204"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672">
          <p15:clr>
            <a:srgbClr val="A4A3A4"/>
          </p15:clr>
        </p15:guide>
        <p15:guide id="3" pos="5472">
          <p15:clr>
            <a:srgbClr val="A4A3A4"/>
          </p15:clr>
        </p15:guide>
        <p15:guide id="4" pos="1008">
          <p15:clr>
            <a:srgbClr val="A4A3A4"/>
          </p15:clr>
        </p15:guide>
        <p15:guide id="5" pos="115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30" d="100"/>
          <a:sy n="130" d="100"/>
        </p:scale>
        <p:origin x="756" y="120"/>
      </p:cViewPr>
      <p:guideLst>
        <p:guide orient="horz" pos="2160"/>
        <p:guide pos="672"/>
        <p:guide pos="5472"/>
        <p:guide pos="1008"/>
        <p:guide pos="11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3063" cy="492125"/>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nb-NO" altLang="nb-NO"/>
          </a:p>
        </p:txBody>
      </p:sp>
      <p:sp>
        <p:nvSpPr>
          <p:cNvPr id="3" name="Date Placeholder 2"/>
          <p:cNvSpPr>
            <a:spLocks noGrp="1"/>
          </p:cNvSpPr>
          <p:nvPr>
            <p:ph type="dt" sz="quarter" idx="1"/>
          </p:nvPr>
        </p:nvSpPr>
        <p:spPr>
          <a:xfrm>
            <a:off x="3808413" y="0"/>
            <a:ext cx="2913062" cy="492125"/>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F8C12EAC-9C25-4A5D-8914-83C96A3E4089}" type="datetime1">
              <a:rPr lang="nb-NO" altLang="nb-NO"/>
              <a:pPr>
                <a:defRPr/>
              </a:pPr>
              <a:t>15.08.2023</a:t>
            </a:fld>
            <a:endParaRPr lang="nb-NO" altLang="nb-NO"/>
          </a:p>
        </p:txBody>
      </p:sp>
      <p:sp>
        <p:nvSpPr>
          <p:cNvPr id="4" name="Footer Placeholder 3"/>
          <p:cNvSpPr>
            <a:spLocks noGrp="1"/>
          </p:cNvSpPr>
          <p:nvPr>
            <p:ph type="ftr" sz="quarter" idx="2"/>
          </p:nvPr>
        </p:nvSpPr>
        <p:spPr>
          <a:xfrm>
            <a:off x="0" y="9359900"/>
            <a:ext cx="2913063" cy="492125"/>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nb-NO" altLang="nb-NO"/>
          </a:p>
        </p:txBody>
      </p:sp>
      <p:sp>
        <p:nvSpPr>
          <p:cNvPr id="5" name="Slide Number Placeholder 4"/>
          <p:cNvSpPr>
            <a:spLocks noGrp="1"/>
          </p:cNvSpPr>
          <p:nvPr>
            <p:ph type="sldNum" sz="quarter" idx="3"/>
          </p:nvPr>
        </p:nvSpPr>
        <p:spPr>
          <a:xfrm>
            <a:off x="3808413" y="9359900"/>
            <a:ext cx="2913062" cy="49212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E1A61C2B-5FD2-460C-B9CF-974952E91BD6}" type="slidenum">
              <a:rPr lang="nb-NO" altLang="nb-NO"/>
              <a:pPr>
                <a:defRPr/>
              </a:pPr>
              <a:t>‹#›</a:t>
            </a:fld>
            <a:endParaRPr lang="nb-NO" altLang="nb-NO"/>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3063" cy="492125"/>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nb-NO" altLang="nb-NO"/>
          </a:p>
        </p:txBody>
      </p:sp>
      <p:sp>
        <p:nvSpPr>
          <p:cNvPr id="3" name="Date Placeholder 2"/>
          <p:cNvSpPr>
            <a:spLocks noGrp="1"/>
          </p:cNvSpPr>
          <p:nvPr>
            <p:ph type="dt" idx="1"/>
          </p:nvPr>
        </p:nvSpPr>
        <p:spPr>
          <a:xfrm>
            <a:off x="3808413" y="0"/>
            <a:ext cx="2913062" cy="492125"/>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EDB7B213-8ECE-4710-B4C8-6A5778CF4C14}" type="datetime1">
              <a:rPr lang="nb-NO" altLang="nb-NO"/>
              <a:pPr>
                <a:defRPr/>
              </a:pPr>
              <a:t>15.08.2023</a:t>
            </a:fld>
            <a:endParaRPr lang="nb-NO" altLang="nb-NO"/>
          </a:p>
        </p:txBody>
      </p:sp>
      <p:sp>
        <p:nvSpPr>
          <p:cNvPr id="4" name="Slide Image Placeholder 3"/>
          <p:cNvSpPr>
            <a:spLocks noGrp="1" noRot="1" noChangeAspect="1"/>
          </p:cNvSpPr>
          <p:nvPr>
            <p:ph type="sldImg" idx="2"/>
          </p:nvPr>
        </p:nvSpPr>
        <p:spPr>
          <a:xfrm>
            <a:off x="900113" y="739775"/>
            <a:ext cx="4922837" cy="3694113"/>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nb-NO" altLang="nb-NO" noProof="0"/>
          </a:p>
        </p:txBody>
      </p:sp>
      <p:sp>
        <p:nvSpPr>
          <p:cNvPr id="5" name="Notes Placeholder 4"/>
          <p:cNvSpPr>
            <a:spLocks noGrp="1"/>
          </p:cNvSpPr>
          <p:nvPr>
            <p:ph type="body" sz="quarter" idx="3"/>
          </p:nvPr>
        </p:nvSpPr>
        <p:spPr>
          <a:xfrm>
            <a:off x="673100" y="4679950"/>
            <a:ext cx="5378450" cy="4433888"/>
          </a:xfrm>
          <a:prstGeom prst="rect">
            <a:avLst/>
          </a:prstGeom>
        </p:spPr>
        <p:txBody>
          <a:bodyPr vert="horz" lIns="91440" tIns="45720" rIns="91440" bIns="45720" rtlCol="0">
            <a:normAutofit/>
          </a:bodyPr>
          <a:lstStyle/>
          <a:p>
            <a:pPr lvl="0"/>
            <a:r>
              <a:rPr lang="nb-NO" noProof="0"/>
              <a:t>Click to 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6" name="Footer Placeholder 5"/>
          <p:cNvSpPr>
            <a:spLocks noGrp="1"/>
          </p:cNvSpPr>
          <p:nvPr>
            <p:ph type="ftr" sz="quarter" idx="4"/>
          </p:nvPr>
        </p:nvSpPr>
        <p:spPr>
          <a:xfrm>
            <a:off x="0" y="9359900"/>
            <a:ext cx="2913063" cy="492125"/>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nb-NO" altLang="nb-NO"/>
          </a:p>
        </p:txBody>
      </p:sp>
      <p:sp>
        <p:nvSpPr>
          <p:cNvPr id="7" name="Slide Number Placeholder 6"/>
          <p:cNvSpPr>
            <a:spLocks noGrp="1"/>
          </p:cNvSpPr>
          <p:nvPr>
            <p:ph type="sldNum" sz="quarter" idx="5"/>
          </p:nvPr>
        </p:nvSpPr>
        <p:spPr>
          <a:xfrm>
            <a:off x="3808413" y="9359900"/>
            <a:ext cx="2913062" cy="49212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2CC98FE-BC01-4533-AC10-4C6EA046A123}" type="slidenum">
              <a:rPr lang="nb-NO" altLang="nb-NO"/>
              <a:pPr>
                <a:defRPr/>
              </a:pPr>
              <a:t>‹#›</a:t>
            </a:fld>
            <a:endParaRPr lang="nb-NO" altLang="nb-NO"/>
          </a:p>
        </p:txBody>
      </p:sp>
    </p:spTree>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io.no/"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t>Presenter deg selv</a:t>
            </a:r>
          </a:p>
          <a:p>
            <a:endParaRPr lang="nb-NO" altLang="nb-NO"/>
          </a:p>
          <a:p>
            <a:r>
              <a:rPr lang="nb-NO" altLang="nb-NO"/>
              <a:t>Få studentene til å presentere seg – navn, bakgrunn og hva de ønsker å få ut av studiet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t>Ved å ta en demoeksamen har du sjekket at ditt brukernavn og passord virker, og at maskinen din kan brukes med den digitale eksamensløsningen UiO har valgt.</a:t>
            </a:r>
          </a:p>
          <a:p>
            <a:endParaRPr lang="nb-NO" altLang="nb-NO"/>
          </a:p>
          <a:p>
            <a:r>
              <a:rPr lang="nb-NO" altLang="nb-NO"/>
              <a:t>Safe Exam Browser forebygger juks og fanteri ved å sperre tilgang til andre programmer og filer mens man besvarer eksamensoppgavene.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Tree>
    <p:extLst>
      <p:ext uri="{BB962C8B-B14F-4D97-AF65-F5344CB8AC3E}">
        <p14:creationId xmlns:p14="http://schemas.microsoft.com/office/powerpoint/2010/main" val="2591926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hlinkClick r:id="rId3"/>
              </a:rPr>
              <a:t>https://sio.no/</a:t>
            </a:r>
            <a:endParaRPr lang="nb-NO" altLang="nb-NO"/>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t>Ba-grad sammenlagt: 180 studiepoeng</a:t>
            </a:r>
          </a:p>
          <a:p>
            <a:r>
              <a:rPr lang="nb-NO" altLang="nb-NO"/>
              <a:t>Fulltidsstudier: 30 studiepoeng per semester</a:t>
            </a:r>
          </a:p>
          <a:p>
            <a:endParaRPr lang="nb-NO" altLang="nb-NO"/>
          </a:p>
          <a:p>
            <a:r>
              <a:rPr lang="nb-NO" altLang="nb-NO"/>
              <a:t>Dette semesteret skal dere ta tre emner som totalt er 30 studiepoeng. De aller fleste emnene vi tilbyr gir 10 studiepoeng ved bestått eksamen, men ved noen unntak kan emner gi 20 eller 30 studiepoeng. Dette vil da stå på emnesiden.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t>Printet av versjon av veiledningen er tilgjengelig her, om noen ønsker kopi.</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Tree>
    <p:extLst>
      <p:ext uri="{BB962C8B-B14F-4D97-AF65-F5344CB8AC3E}">
        <p14:creationId xmlns:p14="http://schemas.microsoft.com/office/powerpoint/2010/main" val="1710730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t>Vi kommer til å være i nærheten etter møtet, så vi kan hjelpe dere med registreringen. PC-rommet ligger nede i gangen.</a:t>
            </a:r>
          </a:p>
        </p:txBody>
      </p:sp>
    </p:spTree>
    <p:extLst>
      <p:ext uri="{BB962C8B-B14F-4D97-AF65-F5344CB8AC3E}">
        <p14:creationId xmlns:p14="http://schemas.microsoft.com/office/powerpoint/2010/main" val="1394171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B114B18-5494-447D-B258-65DA417EAD36}" type="slidenum">
              <a:rPr lang="en-US" altLang="nb-NO" smtClean="0">
                <a:solidFill>
                  <a:srgbClr val="000000"/>
                </a:solidFill>
                <a:latin typeface="Arial" panose="020B0604020202020204" pitchFamily="34" charset="0"/>
                <a:ea typeface="ヒラギノ角ゴ Pro W3"/>
              </a:rPr>
              <a:pPr>
                <a:spcBef>
                  <a:spcPct val="0"/>
                </a:spcBef>
              </a:pPr>
              <a:t>14</a:t>
            </a:fld>
            <a:endParaRPr lang="en-US" altLang="nb-NO">
              <a:solidFill>
                <a:srgbClr val="000000"/>
              </a:solidFill>
              <a:latin typeface="Arial" panose="020B0604020202020204" pitchFamily="34" charset="0"/>
              <a:ea typeface="ヒラギノ角ゴ Pro W3"/>
            </a:endParaRPr>
          </a:p>
        </p:txBody>
      </p:sp>
      <p:sp>
        <p:nvSpPr>
          <p:cNvPr id="40963" name="Rectangle 2"/>
          <p:cNvSpPr>
            <a:spLocks noGrp="1" noRot="1" noChangeAspect="1" noChangeArrowheads="1" noTextEdit="1"/>
          </p:cNvSpPr>
          <p:nvPr>
            <p:ph type="sldImg"/>
          </p:nvPr>
        </p:nvSpPr>
        <p:spPr bwMode="auto">
          <a:xfrm>
            <a:off x="900113" y="739775"/>
            <a:ext cx="4924425" cy="3694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nb-NO" altLang="nb-NO"/>
          </a:p>
        </p:txBody>
      </p:sp>
    </p:spTree>
    <p:extLst>
      <p:ext uri="{BB962C8B-B14F-4D97-AF65-F5344CB8AC3E}">
        <p14:creationId xmlns:p14="http://schemas.microsoft.com/office/powerpoint/2010/main" val="813536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sz="1200" b="1" kern="1200" dirty="0" err="1">
                <a:solidFill>
                  <a:schemeClr val="tx1"/>
                </a:solidFill>
                <a:effectLst/>
                <a:latin typeface="+mn-lt"/>
                <a:ea typeface="+mn-ea"/>
                <a:cs typeface="+mn-cs"/>
              </a:rPr>
              <a:t>Studentenes</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inngangsvei</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til</a:t>
            </a:r>
            <a:r>
              <a:rPr lang="en-GB" sz="1200" b="1" kern="1200" dirty="0">
                <a:solidFill>
                  <a:schemeClr val="tx1"/>
                </a:solidFill>
                <a:effectLst/>
                <a:latin typeface="+mn-lt"/>
                <a:ea typeface="+mn-ea"/>
                <a:cs typeface="+mn-cs"/>
              </a:rPr>
              <a:t> det </a:t>
            </a:r>
            <a:r>
              <a:rPr lang="en-GB" sz="1200" b="1" kern="1200" dirty="0" err="1">
                <a:solidFill>
                  <a:schemeClr val="tx1"/>
                </a:solidFill>
                <a:effectLst/>
                <a:latin typeface="+mn-lt"/>
                <a:ea typeface="+mn-ea"/>
                <a:cs typeface="+mn-cs"/>
              </a:rPr>
              <a:t>digitale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læringsmiljøet</a:t>
            </a:r>
            <a:endParaRPr lang="en-GB" sz="1200" b="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Demo scenario:</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Krysse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av</a:t>
            </a:r>
            <a:r>
              <a:rPr lang="en-GB" sz="1200" kern="1200" dirty="0">
                <a:solidFill>
                  <a:schemeClr val="tx1"/>
                </a:solidFill>
                <a:effectLst/>
                <a:latin typeface="+mn-lt"/>
                <a:ea typeface="+mn-ea"/>
                <a:cs typeface="+mn-cs"/>
              </a:rPr>
              <a:t> for lang </a:t>
            </a:r>
            <a:r>
              <a:rPr lang="en-GB" sz="1200" kern="1200" dirty="0" err="1">
                <a:solidFill>
                  <a:schemeClr val="tx1"/>
                </a:solidFill>
                <a:effectLst/>
                <a:latin typeface="+mn-lt"/>
                <a:ea typeface="+mn-ea"/>
                <a:cs typeface="+mn-cs"/>
              </a:rPr>
              <a:t>innlogging</a:t>
            </a:r>
            <a:r>
              <a:rPr lang="en-GB" sz="1200" kern="1200" dirty="0">
                <a:solidFill>
                  <a:schemeClr val="tx1"/>
                </a:solidFill>
                <a:effectLst/>
                <a:latin typeface="+mn-lt"/>
                <a:ea typeface="+mn-ea"/>
                <a:cs typeface="+mn-cs"/>
              </a:rPr>
              <a:t>, 6 </a:t>
            </a:r>
            <a:r>
              <a:rPr lang="en-GB" sz="1200" kern="1200" dirty="0" err="1">
                <a:solidFill>
                  <a:schemeClr val="tx1"/>
                </a:solidFill>
                <a:effectLst/>
                <a:latin typeface="+mn-lt"/>
                <a:ea typeface="+mn-ea"/>
                <a:cs typeface="+mn-cs"/>
              </a:rPr>
              <a:t>måneder</a:t>
            </a:r>
            <a:r>
              <a:rPr lang="en-GB" sz="1200" kern="1200" dirty="0">
                <a:solidFill>
                  <a:schemeClr val="tx1"/>
                </a:solidFill>
                <a:effectLst/>
                <a:latin typeface="+mn-lt"/>
                <a:ea typeface="+mn-ea"/>
                <a:cs typeface="+mn-cs"/>
              </a:rPr>
              <a:t> med </a:t>
            </a:r>
            <a:r>
              <a:rPr lang="en-GB" sz="1200" kern="1200" dirty="0" err="1">
                <a:solidFill>
                  <a:schemeClr val="tx1"/>
                </a:solidFill>
                <a:effectLst/>
                <a:latin typeface="+mn-lt"/>
                <a:ea typeface="+mn-ea"/>
                <a:cs typeface="+mn-cs"/>
              </a:rPr>
              <a:t>Feide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Gå</a:t>
            </a:r>
            <a:r>
              <a:rPr lang="en-GB" sz="1200" kern="1200" dirty="0">
                <a:solidFill>
                  <a:schemeClr val="tx1"/>
                </a:solidFill>
                <a:effectLst/>
                <a:latin typeface="+mn-lt"/>
                <a:ea typeface="+mn-ea"/>
                <a:cs typeface="+mn-cs"/>
              </a:rPr>
              <a:t> inn </a:t>
            </a:r>
            <a:r>
              <a:rPr lang="en-GB" sz="1200" kern="1200" dirty="0" err="1">
                <a:solidFill>
                  <a:schemeClr val="tx1"/>
                </a:solidFill>
                <a:effectLst/>
                <a:latin typeface="+mn-lt"/>
                <a:ea typeface="+mn-ea"/>
                <a:cs typeface="+mn-cs"/>
              </a:rPr>
              <a:t>på</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Beskjeder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Beskjeder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hentes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fra</a:t>
            </a:r>
            <a:r>
              <a:rPr lang="en-GB" sz="1200" kern="1200" dirty="0">
                <a:solidFill>
                  <a:schemeClr val="tx1"/>
                </a:solidFill>
                <a:effectLst/>
                <a:latin typeface="+mn-lt"/>
                <a:ea typeface="+mn-ea"/>
                <a:cs typeface="+mn-cs"/>
              </a:rPr>
              <a:t> TP, Kull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emne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Canvas, Program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emnenettsider</a:t>
            </a:r>
            <a:r>
              <a:rPr lang="en-GB" sz="1200" kern="1200" dirty="0">
                <a:solidFill>
                  <a:schemeClr val="tx1"/>
                </a:solidFill>
                <a:effectLst/>
                <a:latin typeface="+mn-lt"/>
                <a:ea typeface="+mn-ea"/>
                <a:cs typeface="+mn-cs"/>
              </a:rPr>
              <a:t>. Vis </a:t>
            </a:r>
            <a:r>
              <a:rPr lang="en-GB" sz="1200" kern="1200" dirty="0" err="1">
                <a:solidFill>
                  <a:schemeClr val="tx1"/>
                </a:solidFill>
                <a:effectLst/>
                <a:latin typeface="+mn-lt"/>
                <a:ea typeface="+mn-ea"/>
                <a:cs typeface="+mn-cs"/>
              </a:rPr>
              <a:t>filtre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a:t>
            </a:r>
            <a:r>
              <a:rPr lang="en-GB" sz="1200" kern="1200" dirty="0" err="1">
                <a:solidFill>
                  <a:schemeClr val="tx1"/>
                </a:solidFill>
                <a:effectLst/>
                <a:latin typeface="+mn-lt"/>
                <a:ea typeface="+mn-ea"/>
                <a:cs typeface="+mn-cs"/>
              </a:rPr>
              <a:t>Gå</a:t>
            </a:r>
            <a:r>
              <a:rPr lang="en-GB" sz="1200" kern="1200" dirty="0">
                <a:solidFill>
                  <a:schemeClr val="tx1"/>
                </a:solidFill>
                <a:effectLst/>
                <a:latin typeface="+mn-lt"/>
                <a:ea typeface="+mn-ea"/>
                <a:cs typeface="+mn-cs"/>
              </a:rPr>
              <a:t> inn </a:t>
            </a:r>
            <a:r>
              <a:rPr lang="en-GB" sz="1200" kern="1200" dirty="0" err="1">
                <a:solidFill>
                  <a:schemeClr val="tx1"/>
                </a:solidFill>
                <a:effectLst/>
                <a:latin typeface="+mn-lt"/>
                <a:ea typeface="+mn-ea"/>
                <a:cs typeface="+mn-cs"/>
              </a:rPr>
              <a:t>på</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timeplan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Undervisning</a:t>
            </a:r>
            <a:r>
              <a:rPr lang="en-GB" sz="1200" kern="1200" dirty="0">
                <a:solidFill>
                  <a:schemeClr val="tx1"/>
                </a:solidFill>
                <a:effectLst/>
                <a:latin typeface="+mn-lt"/>
                <a:ea typeface="+mn-ea"/>
                <a:cs typeface="+mn-cs"/>
              </a:rPr>
              <a:t> med </a:t>
            </a:r>
            <a:r>
              <a:rPr lang="en-GB" sz="1200" kern="1200" dirty="0" err="1">
                <a:solidFill>
                  <a:schemeClr val="tx1"/>
                </a:solidFill>
                <a:effectLst/>
                <a:latin typeface="+mn-lt"/>
                <a:ea typeface="+mn-ea"/>
                <a:cs typeface="+mn-cs"/>
              </a:rPr>
              <a:t>undervisningsressurser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eksamensinfo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fra</a:t>
            </a:r>
            <a:r>
              <a:rPr lang="en-GB" sz="1200" kern="1200" dirty="0">
                <a:solidFill>
                  <a:schemeClr val="tx1"/>
                </a:solidFill>
                <a:effectLst/>
                <a:latin typeface="+mn-lt"/>
                <a:ea typeface="+mn-ea"/>
                <a:cs typeface="+mn-cs"/>
              </a:rPr>
              <a:t> TP, </a:t>
            </a:r>
            <a:r>
              <a:rPr lang="en-GB" sz="1200" kern="1200" dirty="0" err="1">
                <a:solidFill>
                  <a:schemeClr val="tx1"/>
                </a:solidFill>
                <a:effectLst/>
                <a:latin typeface="+mn-lt"/>
                <a:ea typeface="+mn-ea"/>
                <a:cs typeface="+mn-cs"/>
              </a:rPr>
              <a:t>oppgaver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fra</a:t>
            </a:r>
            <a:r>
              <a:rPr lang="en-GB" sz="1200" kern="1200" dirty="0">
                <a:solidFill>
                  <a:schemeClr val="tx1"/>
                </a:solidFill>
                <a:effectLst/>
                <a:latin typeface="+mn-lt"/>
                <a:ea typeface="+mn-ea"/>
                <a:cs typeface="+mn-cs"/>
              </a:rPr>
              <a:t> Canvas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Vis </a:t>
            </a:r>
            <a:r>
              <a:rPr lang="en-GB" sz="1200" kern="1200" dirty="0" err="1">
                <a:solidFill>
                  <a:schemeClr val="tx1"/>
                </a:solidFill>
                <a:effectLst/>
                <a:latin typeface="+mn-lt"/>
                <a:ea typeface="+mn-ea"/>
                <a:cs typeface="+mn-cs"/>
              </a:rPr>
              <a:t>fokus-mulighet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på</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oppgave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eksamen</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Vis </a:t>
            </a:r>
            <a:r>
              <a:rPr lang="en-GB" sz="1200" kern="1200" dirty="0" err="1">
                <a:solidFill>
                  <a:schemeClr val="tx1"/>
                </a:solidFill>
                <a:effectLst/>
                <a:latin typeface="+mn-lt"/>
                <a:ea typeface="+mn-ea"/>
                <a:cs typeface="+mn-cs"/>
              </a:rPr>
              <a:t>kalender-velger</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Vis </a:t>
            </a:r>
            <a:r>
              <a:rPr lang="en-GB" sz="1200" kern="1200" dirty="0" err="1">
                <a:solidFill>
                  <a:schemeClr val="tx1"/>
                </a:solidFill>
                <a:effectLst/>
                <a:latin typeface="+mn-lt"/>
                <a:ea typeface="+mn-ea"/>
                <a:cs typeface="+mn-cs"/>
              </a:rPr>
              <a:t>abonner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på</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timeplanen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fortell</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4. Mine </a:t>
            </a:r>
            <a:r>
              <a:rPr lang="en-GB" sz="1200" kern="1200" dirty="0" err="1">
                <a:solidFill>
                  <a:schemeClr val="tx1"/>
                </a:solidFill>
                <a:effectLst/>
                <a:latin typeface="+mn-lt"/>
                <a:ea typeface="+mn-ea"/>
                <a:cs typeface="+mn-cs"/>
              </a:rPr>
              <a:t>snarveier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Her </a:t>
            </a:r>
            <a:r>
              <a:rPr lang="en-GB" sz="1200" kern="1200" dirty="0" err="1">
                <a:solidFill>
                  <a:schemeClr val="tx1"/>
                </a:solidFill>
                <a:effectLst/>
                <a:latin typeface="+mn-lt"/>
                <a:ea typeface="+mn-ea"/>
                <a:cs typeface="+mn-cs"/>
              </a:rPr>
              <a:t>kan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studenten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selv</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velge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hvilke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verktøy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han</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hun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ønsker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lett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tilgjengelig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Mine studier, </a:t>
            </a:r>
            <a:r>
              <a:rPr lang="en-GB" sz="1200" kern="1200" dirty="0" err="1">
                <a:solidFill>
                  <a:schemeClr val="tx1"/>
                </a:solidFill>
                <a:effectLst/>
                <a:latin typeface="+mn-lt"/>
                <a:ea typeface="+mn-ea"/>
                <a:cs typeface="+mn-cs"/>
              </a:rPr>
              <a:t>stor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fleksibilitet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a:t>
            </a:r>
            <a:r>
              <a:rPr lang="en-GB" sz="1200" kern="1200" dirty="0" err="1">
                <a:solidFill>
                  <a:schemeClr val="tx1"/>
                </a:solidFill>
                <a:effectLst/>
                <a:latin typeface="+mn-lt"/>
                <a:ea typeface="+mn-ea"/>
                <a:cs typeface="+mn-cs"/>
              </a:rPr>
              <a:t>tillegg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kan</a:t>
            </a:r>
            <a:r>
              <a:rPr lang="en-GB" sz="1200" kern="1200" dirty="0">
                <a:solidFill>
                  <a:schemeClr val="tx1"/>
                </a:solidFill>
                <a:effectLst/>
                <a:latin typeface="+mn-lt"/>
                <a:ea typeface="+mn-ea"/>
                <a:cs typeface="+mn-cs"/>
              </a:rPr>
              <a:t> den </a:t>
            </a:r>
            <a:r>
              <a:rPr lang="en-GB" sz="1200" kern="1200" dirty="0" err="1">
                <a:solidFill>
                  <a:schemeClr val="tx1"/>
                </a:solidFill>
                <a:effectLst/>
                <a:latin typeface="+mn-lt"/>
                <a:ea typeface="+mn-ea"/>
                <a:cs typeface="+mn-cs"/>
              </a:rPr>
              <a:t>enkelte</a:t>
            </a:r>
            <a:r>
              <a:rPr lang="en-GB" sz="1200" kern="1200" dirty="0">
                <a:solidFill>
                  <a:schemeClr val="tx1"/>
                </a:solidFill>
                <a:effectLst/>
                <a:latin typeface="+mn-lt"/>
                <a:ea typeface="+mn-ea"/>
                <a:cs typeface="+mn-cs"/>
              </a:rPr>
              <a:t> student </a:t>
            </a:r>
            <a:r>
              <a:rPr lang="en-GB" sz="1200" kern="1200" dirty="0" err="1">
                <a:solidFill>
                  <a:schemeClr val="tx1"/>
                </a:solidFill>
                <a:effectLst/>
                <a:latin typeface="+mn-lt"/>
                <a:ea typeface="+mn-ea"/>
                <a:cs typeface="+mn-cs"/>
              </a:rPr>
              <a:t>lage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helt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egne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snarveier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nettsider</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tjenester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som</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bruker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sine studier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Disse </a:t>
            </a:r>
            <a:r>
              <a:rPr lang="en-GB" sz="1200" kern="1200" dirty="0" err="1">
                <a:solidFill>
                  <a:schemeClr val="tx1"/>
                </a:solidFill>
                <a:effectLst/>
                <a:latin typeface="+mn-lt"/>
                <a:ea typeface="+mn-ea"/>
                <a:cs typeface="+mn-cs"/>
              </a:rPr>
              <a:t>snarveiene</a:t>
            </a:r>
            <a:r>
              <a:rPr lang="en-GB" sz="1200" kern="1200" dirty="0">
                <a:solidFill>
                  <a:schemeClr val="tx1"/>
                </a:solidFill>
                <a:effectLst/>
                <a:latin typeface="+mn-lt"/>
                <a:ea typeface="+mn-ea"/>
                <a:cs typeface="+mn-cs"/>
              </a:rPr>
              <a:t> er </a:t>
            </a:r>
            <a:r>
              <a:rPr lang="en-GB" sz="1200" kern="1200" dirty="0" err="1">
                <a:solidFill>
                  <a:schemeClr val="tx1"/>
                </a:solidFill>
                <a:effectLst/>
                <a:latin typeface="+mn-lt"/>
                <a:ea typeface="+mn-ea"/>
                <a:cs typeface="+mn-cs"/>
              </a:rPr>
              <a:t>veldig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mye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brukt</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5. Mine programmer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emner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Lenker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nettsidene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emner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program </a:t>
            </a:r>
            <a:r>
              <a:rPr lang="en-GB" sz="1200" kern="1200" dirty="0" err="1">
                <a:solidFill>
                  <a:schemeClr val="tx1"/>
                </a:solidFill>
                <a:effectLst/>
                <a:latin typeface="+mn-lt"/>
                <a:ea typeface="+mn-ea"/>
                <a:cs typeface="+mn-cs"/>
              </a:rPr>
              <a:t>som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studenter</a:t>
            </a:r>
            <a:r>
              <a:rPr lang="en-GB" sz="1200" kern="1200" dirty="0">
                <a:solidFill>
                  <a:schemeClr val="tx1"/>
                </a:solidFill>
                <a:effectLst/>
                <a:latin typeface="+mn-lt"/>
                <a:ea typeface="+mn-ea"/>
                <a:cs typeface="+mn-cs"/>
              </a:rPr>
              <a:t> er </a:t>
            </a:r>
            <a:r>
              <a:rPr lang="en-GB" sz="1200" kern="1200" dirty="0" err="1">
                <a:solidFill>
                  <a:schemeClr val="tx1"/>
                </a:solidFill>
                <a:effectLst/>
                <a:latin typeface="+mn-lt"/>
                <a:ea typeface="+mn-ea"/>
                <a:cs typeface="+mn-cs"/>
              </a:rPr>
              <a:t>påmeldt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Mulig</a:t>
            </a:r>
            <a:r>
              <a:rPr lang="en-GB" sz="1200" kern="1200" dirty="0">
                <a:solidFill>
                  <a:schemeClr val="tx1"/>
                </a:solidFill>
                <a:effectLst/>
                <a:latin typeface="+mn-lt"/>
                <a:ea typeface="+mn-ea"/>
                <a:cs typeface="+mn-cs"/>
              </a:rPr>
              <a:t> å </a:t>
            </a:r>
            <a:r>
              <a:rPr lang="en-GB" sz="1200" kern="1200" dirty="0" err="1">
                <a:solidFill>
                  <a:schemeClr val="tx1"/>
                </a:solidFill>
                <a:effectLst/>
                <a:latin typeface="+mn-lt"/>
                <a:ea typeface="+mn-ea"/>
                <a:cs typeface="+mn-cs"/>
              </a:rPr>
              <a:t>bytte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plass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på</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timeplan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snarveier</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A72985F-36CD-4D87-8C89-674A558E8057}" type="slidenum">
              <a:rPr lang="en-US" smtClean="0"/>
              <a:t>15</a:t>
            </a:fld>
            <a:endParaRPr lang="en-US"/>
          </a:p>
        </p:txBody>
      </p:sp>
    </p:spTree>
    <p:extLst>
      <p:ext uri="{BB962C8B-B14F-4D97-AF65-F5344CB8AC3E}">
        <p14:creationId xmlns:p14="http://schemas.microsoft.com/office/powerpoint/2010/main" val="1255008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Appen får studenter push-varsler ved endringer i timeplanen + alt de også finner i nettversjonen.  Lurt å laste ned appen for å få push-varslene. Kommer for beskjeder i løpet av høsten. </a:t>
            </a:r>
          </a:p>
        </p:txBody>
      </p:sp>
      <p:sp>
        <p:nvSpPr>
          <p:cNvPr id="4" name="Plassholder for lysbildenummer 3"/>
          <p:cNvSpPr>
            <a:spLocks noGrp="1"/>
          </p:cNvSpPr>
          <p:nvPr>
            <p:ph type="sldNum" sz="quarter" idx="5"/>
          </p:nvPr>
        </p:nvSpPr>
        <p:spPr/>
        <p:txBody>
          <a:bodyPr/>
          <a:lstStyle/>
          <a:p>
            <a:fld id="{EA72985F-36CD-4D87-8C89-674A558E8057}" type="slidenum">
              <a:rPr lang="en-US" smtClean="0"/>
              <a:t>16</a:t>
            </a:fld>
            <a:endParaRPr lang="en-US"/>
          </a:p>
        </p:txBody>
      </p:sp>
    </p:spTree>
    <p:extLst>
      <p:ext uri="{BB962C8B-B14F-4D97-AF65-F5344CB8AC3E}">
        <p14:creationId xmlns:p14="http://schemas.microsoft.com/office/powerpoint/2010/main" val="18819824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1026"/>
          <p:cNvSpPr>
            <a:spLocks noGrp="1" noChangeArrowheads="1"/>
          </p:cNvSpPr>
          <p:nvPr>
            <p:ph type="ctrTitle" sz="quarter"/>
          </p:nvPr>
        </p:nvSpPr>
        <p:spPr>
          <a:xfrm>
            <a:off x="1295400" y="1905000"/>
            <a:ext cx="6934200" cy="1143000"/>
          </a:xfrm>
        </p:spPr>
        <p:txBody>
          <a:bodyPr anchor="b"/>
          <a:lstStyle>
            <a:lvl1pPr>
              <a:defRPr sz="2000">
                <a:solidFill>
                  <a:schemeClr val="bg2"/>
                </a:solidFill>
              </a:defRPr>
            </a:lvl1pPr>
          </a:lstStyle>
          <a:p>
            <a:r>
              <a:rPr lang="en-US"/>
              <a:t>Click to edit Master title style</a:t>
            </a:r>
            <a:endParaRPr lang="en-US" dirty="0"/>
          </a:p>
        </p:txBody>
      </p:sp>
      <p:sp>
        <p:nvSpPr>
          <p:cNvPr id="3075" name="Rectangle 1027"/>
          <p:cNvSpPr>
            <a:spLocks noGrp="1" noChangeArrowheads="1"/>
          </p:cNvSpPr>
          <p:nvPr>
            <p:ph type="subTitle" sz="quarter" idx="1"/>
          </p:nvPr>
        </p:nvSpPr>
        <p:spPr>
          <a:xfrm>
            <a:off x="1295400" y="3048000"/>
            <a:ext cx="7315200" cy="1752600"/>
          </a:xfrm>
        </p:spPr>
        <p:txBody>
          <a:bodyPr/>
          <a:lstStyle>
            <a:lvl1pPr marL="0" indent="0">
              <a:buFontTx/>
              <a:buNone/>
              <a:defRPr sz="3000" b="1" i="0" baseline="0">
                <a:latin typeface="Arial"/>
                <a:cs typeface="Arial"/>
              </a:defRPr>
            </a:lvl1pPr>
          </a:lstStyle>
          <a:p>
            <a:r>
              <a:rPr lang="en-US"/>
              <a:t>Click to edit Master subtitle style</a:t>
            </a:r>
            <a:endParaRPr lang="en-US" dirty="0"/>
          </a:p>
        </p:txBody>
      </p:sp>
    </p:spTree>
    <p:extLst>
      <p:ext uri="{BB962C8B-B14F-4D97-AF65-F5344CB8AC3E}">
        <p14:creationId xmlns:p14="http://schemas.microsoft.com/office/powerpoint/2010/main" val="3762005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303756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838200"/>
            <a:ext cx="1924050" cy="5257800"/>
          </a:xfrm>
        </p:spPr>
        <p:txBody>
          <a:bodyPr vert="eaVert"/>
          <a:lstStyle/>
          <a:p>
            <a:r>
              <a:rPr lang="en-US"/>
              <a:t>Click to edit Master title style</a:t>
            </a:r>
            <a:endParaRPr lang="nb-NO"/>
          </a:p>
        </p:txBody>
      </p:sp>
      <p:sp>
        <p:nvSpPr>
          <p:cNvPr id="3" name="Vertical Text Placeholder 2"/>
          <p:cNvSpPr>
            <a:spLocks noGrp="1"/>
          </p:cNvSpPr>
          <p:nvPr>
            <p:ph type="body" orient="vert" idx="1"/>
          </p:nvPr>
        </p:nvSpPr>
        <p:spPr>
          <a:xfrm>
            <a:off x="990600" y="838200"/>
            <a:ext cx="561975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948721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sz="quarter"/>
          </p:nvPr>
        </p:nvSpPr>
        <p:spPr>
          <a:xfrm>
            <a:off x="883155" y="2300554"/>
            <a:ext cx="7543800" cy="1143000"/>
          </a:xfrm>
        </p:spPr>
        <p:txBody>
          <a:bodyPr anchor="b"/>
          <a:lstStyle>
            <a:lvl1pPr>
              <a:defRPr sz="1600"/>
            </a:lvl1pPr>
          </a:lstStyle>
          <a:p>
            <a:r>
              <a:rPr lang="en-US"/>
              <a:t>Click to edit Master title style</a:t>
            </a:r>
          </a:p>
        </p:txBody>
      </p:sp>
      <p:sp>
        <p:nvSpPr>
          <p:cNvPr id="3075" name="Rectangle 3"/>
          <p:cNvSpPr>
            <a:spLocks noGrp="1" noChangeArrowheads="1"/>
          </p:cNvSpPr>
          <p:nvPr>
            <p:ph type="subTitle" sz="quarter" idx="1"/>
          </p:nvPr>
        </p:nvSpPr>
        <p:spPr>
          <a:xfrm>
            <a:off x="883155" y="3429000"/>
            <a:ext cx="7543800" cy="1752600"/>
          </a:xfrm>
        </p:spPr>
        <p:txBody>
          <a:bodyPr/>
          <a:lstStyle>
            <a:lvl1pPr marL="0" indent="0">
              <a:buFontTx/>
              <a:buNone/>
              <a:defRPr/>
            </a:lvl1pPr>
          </a:lstStyle>
          <a:p>
            <a:r>
              <a:rPr lang="en-US"/>
              <a:t>Click to edit Master subtitle style</a:t>
            </a:r>
          </a:p>
        </p:txBody>
      </p:sp>
    </p:spTree>
    <p:extLst>
      <p:ext uri="{BB962C8B-B14F-4D97-AF65-F5344CB8AC3E}">
        <p14:creationId xmlns:p14="http://schemas.microsoft.com/office/powerpoint/2010/main" val="2846466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Rectangle 10"/>
          <p:cNvSpPr>
            <a:spLocks noGrp="1" noChangeArrowheads="1"/>
          </p:cNvSpPr>
          <p:nvPr>
            <p:ph type="dt" sz="half" idx="10"/>
          </p:nvPr>
        </p:nvSpPr>
        <p:spPr>
          <a:ln/>
        </p:spPr>
        <p:txBody>
          <a:bodyPr/>
          <a:lstStyle>
            <a:lvl1pPr>
              <a:defRPr/>
            </a:lvl1pPr>
          </a:lstStyle>
          <a:p>
            <a:pPr>
              <a:defRPr/>
            </a:pPr>
            <a:fld id="{7C53C143-68F7-4D40-81D8-82C353373DB7}" type="datetime1">
              <a:rPr lang="nb-NO" altLang="nb-NO"/>
              <a:pPr>
                <a:defRPr/>
              </a:pPr>
              <a:t>15.08.2023</a:t>
            </a:fld>
            <a:endParaRPr lang="nb-NO" altLang="nb-NO"/>
          </a:p>
        </p:txBody>
      </p:sp>
      <p:sp>
        <p:nvSpPr>
          <p:cNvPr id="5" name="Rectangle 12"/>
          <p:cNvSpPr>
            <a:spLocks noGrp="1" noChangeArrowheads="1"/>
          </p:cNvSpPr>
          <p:nvPr>
            <p:ph type="sldNum" sz="quarter" idx="11"/>
          </p:nvPr>
        </p:nvSpPr>
        <p:spPr>
          <a:ln/>
        </p:spPr>
        <p:txBody>
          <a:bodyPr/>
          <a:lstStyle>
            <a:lvl1pPr>
              <a:defRPr/>
            </a:lvl1pPr>
          </a:lstStyle>
          <a:p>
            <a:pPr>
              <a:defRPr/>
            </a:pPr>
            <a:fld id="{2E98DDE8-328D-4953-94FD-7D75EA29161A}" type="slidenum">
              <a:rPr lang="en-US" altLang="nb-NO"/>
              <a:pPr>
                <a:defRPr/>
              </a:pPr>
              <a:t>‹#›</a:t>
            </a:fld>
            <a:endParaRPr lang="en-US" altLang="nb-NO"/>
          </a:p>
        </p:txBody>
      </p:sp>
    </p:spTree>
    <p:extLst>
      <p:ext uri="{BB962C8B-B14F-4D97-AF65-F5344CB8AC3E}">
        <p14:creationId xmlns:p14="http://schemas.microsoft.com/office/powerpoint/2010/main" val="988108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6"/>
          </a:xfrm>
        </p:spPr>
        <p:txBody>
          <a:bodyPr anchor="t"/>
          <a:lstStyle>
            <a:lvl1pPr algn="l">
              <a:defRPr sz="3200" b="1" cap="all"/>
            </a:lvl1pPr>
          </a:lstStyle>
          <a:p>
            <a:r>
              <a:rPr lang="en-US"/>
              <a:t>Click to edit Master title style</a:t>
            </a:r>
            <a:endParaRPr lang="nb-NO"/>
          </a:p>
        </p:txBody>
      </p:sp>
      <p:sp>
        <p:nvSpPr>
          <p:cNvPr id="3" name="Text Placeholder 2"/>
          <p:cNvSpPr>
            <a:spLocks noGrp="1"/>
          </p:cNvSpPr>
          <p:nvPr>
            <p:ph type="body" idx="1"/>
          </p:nvPr>
        </p:nvSpPr>
        <p:spPr>
          <a:xfrm>
            <a:off x="722313" y="2906715"/>
            <a:ext cx="7772400" cy="1500186"/>
          </a:xfrm>
        </p:spPr>
        <p:txBody>
          <a:bodyPr anchor="b"/>
          <a:lstStyle>
            <a:lvl1pPr marL="0" indent="0">
              <a:buNone/>
              <a:defRPr sz="1600"/>
            </a:lvl1pPr>
            <a:lvl2pPr marL="362925" indent="0">
              <a:buNone/>
              <a:defRPr sz="1400"/>
            </a:lvl2pPr>
            <a:lvl3pPr marL="725851" indent="0">
              <a:buNone/>
              <a:defRPr sz="1300"/>
            </a:lvl3pPr>
            <a:lvl4pPr marL="1088776" indent="0">
              <a:buNone/>
              <a:defRPr sz="1100"/>
            </a:lvl4pPr>
            <a:lvl5pPr marL="1451701" indent="0">
              <a:buNone/>
              <a:defRPr sz="1100"/>
            </a:lvl5pPr>
            <a:lvl6pPr marL="1814627" indent="0">
              <a:buNone/>
              <a:defRPr sz="1100"/>
            </a:lvl6pPr>
            <a:lvl7pPr marL="2177552" indent="0">
              <a:buNone/>
              <a:defRPr sz="1100"/>
            </a:lvl7pPr>
            <a:lvl8pPr marL="2540478" indent="0">
              <a:buNone/>
              <a:defRPr sz="1100"/>
            </a:lvl8pPr>
            <a:lvl9pPr marL="2903403" indent="0">
              <a:buNone/>
              <a:defRPr sz="11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fld id="{C9921D99-3B2A-4F7A-90B8-EC6F324C6432}" type="datetime1">
              <a:rPr lang="nb-NO" altLang="nb-NO"/>
              <a:pPr>
                <a:defRPr/>
              </a:pPr>
              <a:t>15.08.2023</a:t>
            </a:fld>
            <a:endParaRPr lang="nb-NO" altLang="nb-NO"/>
          </a:p>
        </p:txBody>
      </p:sp>
      <p:sp>
        <p:nvSpPr>
          <p:cNvPr id="5" name="Rectangle 12"/>
          <p:cNvSpPr>
            <a:spLocks noGrp="1" noChangeArrowheads="1"/>
          </p:cNvSpPr>
          <p:nvPr>
            <p:ph type="sldNum" sz="quarter" idx="11"/>
          </p:nvPr>
        </p:nvSpPr>
        <p:spPr>
          <a:ln/>
        </p:spPr>
        <p:txBody>
          <a:bodyPr/>
          <a:lstStyle>
            <a:lvl1pPr>
              <a:defRPr/>
            </a:lvl1pPr>
          </a:lstStyle>
          <a:p>
            <a:pPr>
              <a:defRPr/>
            </a:pPr>
            <a:fld id="{7DBB4976-9AD1-45BF-B7F7-6279DED53ECB}" type="slidenum">
              <a:rPr lang="en-US" altLang="nb-NO"/>
              <a:pPr>
                <a:defRPr/>
              </a:pPr>
              <a:t>‹#›</a:t>
            </a:fld>
            <a:endParaRPr lang="en-US" altLang="nb-NO"/>
          </a:p>
        </p:txBody>
      </p:sp>
    </p:spTree>
    <p:extLst>
      <p:ext uri="{BB962C8B-B14F-4D97-AF65-F5344CB8AC3E}">
        <p14:creationId xmlns:p14="http://schemas.microsoft.com/office/powerpoint/2010/main" val="2527993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sz="half" idx="1"/>
          </p:nvPr>
        </p:nvSpPr>
        <p:spPr>
          <a:xfrm>
            <a:off x="990600" y="1981200"/>
            <a:ext cx="3771900" cy="4114800"/>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p:cNvSpPr>
            <a:spLocks noGrp="1"/>
          </p:cNvSpPr>
          <p:nvPr>
            <p:ph sz="half" idx="2"/>
          </p:nvPr>
        </p:nvSpPr>
        <p:spPr>
          <a:xfrm>
            <a:off x="4914900" y="1981200"/>
            <a:ext cx="3771900" cy="4114800"/>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Rectangle 10"/>
          <p:cNvSpPr>
            <a:spLocks noGrp="1" noChangeArrowheads="1"/>
          </p:cNvSpPr>
          <p:nvPr>
            <p:ph type="dt" sz="half" idx="10"/>
          </p:nvPr>
        </p:nvSpPr>
        <p:spPr>
          <a:ln/>
        </p:spPr>
        <p:txBody>
          <a:bodyPr/>
          <a:lstStyle>
            <a:lvl1pPr>
              <a:defRPr/>
            </a:lvl1pPr>
          </a:lstStyle>
          <a:p>
            <a:pPr>
              <a:defRPr/>
            </a:pPr>
            <a:fld id="{FD92E727-8ED0-42CA-BA75-F37F396C6EC3}" type="datetime1">
              <a:rPr lang="nb-NO" altLang="nb-NO"/>
              <a:pPr>
                <a:defRPr/>
              </a:pPr>
              <a:t>15.08.2023</a:t>
            </a:fld>
            <a:endParaRPr lang="nb-NO" altLang="nb-NO"/>
          </a:p>
        </p:txBody>
      </p:sp>
      <p:sp>
        <p:nvSpPr>
          <p:cNvPr id="6" name="Rectangle 12"/>
          <p:cNvSpPr>
            <a:spLocks noGrp="1" noChangeArrowheads="1"/>
          </p:cNvSpPr>
          <p:nvPr>
            <p:ph type="sldNum" sz="quarter" idx="11"/>
          </p:nvPr>
        </p:nvSpPr>
        <p:spPr>
          <a:ln/>
        </p:spPr>
        <p:txBody>
          <a:bodyPr/>
          <a:lstStyle>
            <a:lvl1pPr>
              <a:defRPr/>
            </a:lvl1pPr>
          </a:lstStyle>
          <a:p>
            <a:pPr>
              <a:defRPr/>
            </a:pPr>
            <a:fld id="{2289A713-E425-4DA1-A679-88880B92A12E}" type="slidenum">
              <a:rPr lang="en-US" altLang="nb-NO"/>
              <a:pPr>
                <a:defRPr/>
              </a:pPr>
              <a:t>‹#›</a:t>
            </a:fld>
            <a:endParaRPr lang="en-US" altLang="nb-NO"/>
          </a:p>
        </p:txBody>
      </p:sp>
    </p:spTree>
    <p:extLst>
      <p:ext uri="{BB962C8B-B14F-4D97-AF65-F5344CB8AC3E}">
        <p14:creationId xmlns:p14="http://schemas.microsoft.com/office/powerpoint/2010/main" val="992786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endParaRPr lang="nb-NO"/>
          </a:p>
        </p:txBody>
      </p:sp>
      <p:sp>
        <p:nvSpPr>
          <p:cNvPr id="3" name="Text Placeholder 2"/>
          <p:cNvSpPr>
            <a:spLocks noGrp="1"/>
          </p:cNvSpPr>
          <p:nvPr>
            <p:ph type="body" idx="1"/>
          </p:nvPr>
        </p:nvSpPr>
        <p:spPr>
          <a:xfrm>
            <a:off x="457201" y="1535113"/>
            <a:ext cx="4040188" cy="639762"/>
          </a:xfrm>
        </p:spPr>
        <p:txBody>
          <a:bodyPr anchor="b"/>
          <a:lstStyle>
            <a:lvl1pPr marL="0" indent="0">
              <a:buNone/>
              <a:defRPr sz="1900" b="1"/>
            </a:lvl1pPr>
            <a:lvl2pPr marL="362925" indent="0">
              <a:buNone/>
              <a:defRPr sz="1600" b="1"/>
            </a:lvl2pPr>
            <a:lvl3pPr marL="725851" indent="0">
              <a:buNone/>
              <a:defRPr sz="1400" b="1"/>
            </a:lvl3pPr>
            <a:lvl4pPr marL="1088776" indent="0">
              <a:buNone/>
              <a:defRPr sz="1300" b="1"/>
            </a:lvl4pPr>
            <a:lvl5pPr marL="1451701" indent="0">
              <a:buNone/>
              <a:defRPr sz="1300" b="1"/>
            </a:lvl5pPr>
            <a:lvl6pPr marL="1814627" indent="0">
              <a:buNone/>
              <a:defRPr sz="1300" b="1"/>
            </a:lvl6pPr>
            <a:lvl7pPr marL="2177552" indent="0">
              <a:buNone/>
              <a:defRPr sz="1300" b="1"/>
            </a:lvl7pPr>
            <a:lvl8pPr marL="2540478" indent="0">
              <a:buNone/>
              <a:defRPr sz="1300" b="1"/>
            </a:lvl8pPr>
            <a:lvl9pPr marL="2903403" indent="0">
              <a:buNone/>
              <a:defRPr sz="1300" b="1"/>
            </a:lvl9pPr>
          </a:lstStyle>
          <a:p>
            <a:pPr lvl="0"/>
            <a:r>
              <a:rPr lang="en-US"/>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900" b="1"/>
            </a:lvl1pPr>
            <a:lvl2pPr marL="362925" indent="0">
              <a:buNone/>
              <a:defRPr sz="1600" b="1"/>
            </a:lvl2pPr>
            <a:lvl3pPr marL="725851" indent="0">
              <a:buNone/>
              <a:defRPr sz="1400" b="1"/>
            </a:lvl3pPr>
            <a:lvl4pPr marL="1088776" indent="0">
              <a:buNone/>
              <a:defRPr sz="1300" b="1"/>
            </a:lvl4pPr>
            <a:lvl5pPr marL="1451701" indent="0">
              <a:buNone/>
              <a:defRPr sz="1300" b="1"/>
            </a:lvl5pPr>
            <a:lvl6pPr marL="1814627" indent="0">
              <a:buNone/>
              <a:defRPr sz="1300" b="1"/>
            </a:lvl6pPr>
            <a:lvl7pPr marL="2177552" indent="0">
              <a:buNone/>
              <a:defRPr sz="1300" b="1"/>
            </a:lvl7pPr>
            <a:lvl8pPr marL="2540478" indent="0">
              <a:buNone/>
              <a:defRPr sz="1300" b="1"/>
            </a:lvl8pPr>
            <a:lvl9pPr marL="2903403" indent="0">
              <a:buNone/>
              <a:defRPr sz="1300" b="1"/>
            </a:lvl9pPr>
          </a:lstStyle>
          <a:p>
            <a:pPr lvl="0"/>
            <a:r>
              <a:rPr lang="en-US"/>
              <a:t>Click to edit Master text styles</a:t>
            </a:r>
          </a:p>
        </p:txBody>
      </p:sp>
      <p:sp>
        <p:nvSpPr>
          <p:cNvPr id="6" name="Content Placeholder 5"/>
          <p:cNvSpPr>
            <a:spLocks noGrp="1"/>
          </p:cNvSpPr>
          <p:nvPr>
            <p:ph sz="quarter" idx="4"/>
          </p:nvPr>
        </p:nvSpPr>
        <p:spPr>
          <a:xfrm>
            <a:off x="4645028" y="2174876"/>
            <a:ext cx="4041775" cy="3951288"/>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Rectangle 10"/>
          <p:cNvSpPr>
            <a:spLocks noGrp="1" noChangeArrowheads="1"/>
          </p:cNvSpPr>
          <p:nvPr>
            <p:ph type="dt" sz="half" idx="10"/>
          </p:nvPr>
        </p:nvSpPr>
        <p:spPr>
          <a:ln/>
        </p:spPr>
        <p:txBody>
          <a:bodyPr/>
          <a:lstStyle>
            <a:lvl1pPr>
              <a:defRPr/>
            </a:lvl1pPr>
          </a:lstStyle>
          <a:p>
            <a:pPr>
              <a:defRPr/>
            </a:pPr>
            <a:fld id="{9FDB2134-0862-4F48-A75D-08ED2F941A96}" type="datetime1">
              <a:rPr lang="nb-NO" altLang="nb-NO"/>
              <a:pPr>
                <a:defRPr/>
              </a:pPr>
              <a:t>15.08.2023</a:t>
            </a:fld>
            <a:endParaRPr lang="nb-NO" altLang="nb-NO"/>
          </a:p>
        </p:txBody>
      </p:sp>
      <p:sp>
        <p:nvSpPr>
          <p:cNvPr id="8" name="Rectangle 12"/>
          <p:cNvSpPr>
            <a:spLocks noGrp="1" noChangeArrowheads="1"/>
          </p:cNvSpPr>
          <p:nvPr>
            <p:ph type="sldNum" sz="quarter" idx="11"/>
          </p:nvPr>
        </p:nvSpPr>
        <p:spPr>
          <a:ln/>
        </p:spPr>
        <p:txBody>
          <a:bodyPr/>
          <a:lstStyle>
            <a:lvl1pPr>
              <a:defRPr/>
            </a:lvl1pPr>
          </a:lstStyle>
          <a:p>
            <a:pPr>
              <a:defRPr/>
            </a:pPr>
            <a:fld id="{1CB63CA4-FA68-46A0-90BC-81CC60A5F69E}" type="slidenum">
              <a:rPr lang="en-US" altLang="nb-NO"/>
              <a:pPr>
                <a:defRPr/>
              </a:pPr>
              <a:t>‹#›</a:t>
            </a:fld>
            <a:endParaRPr lang="en-US" altLang="nb-NO"/>
          </a:p>
        </p:txBody>
      </p:sp>
    </p:spTree>
    <p:extLst>
      <p:ext uri="{BB962C8B-B14F-4D97-AF65-F5344CB8AC3E}">
        <p14:creationId xmlns:p14="http://schemas.microsoft.com/office/powerpoint/2010/main" val="3831218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Rectangle 10"/>
          <p:cNvSpPr>
            <a:spLocks noGrp="1" noChangeArrowheads="1"/>
          </p:cNvSpPr>
          <p:nvPr>
            <p:ph type="dt" sz="half" idx="10"/>
          </p:nvPr>
        </p:nvSpPr>
        <p:spPr>
          <a:ln/>
        </p:spPr>
        <p:txBody>
          <a:bodyPr/>
          <a:lstStyle>
            <a:lvl1pPr>
              <a:defRPr/>
            </a:lvl1pPr>
          </a:lstStyle>
          <a:p>
            <a:pPr>
              <a:defRPr/>
            </a:pPr>
            <a:fld id="{1A4597B5-2CA2-45FB-B088-7B3E3B6E76E4}" type="datetime1">
              <a:rPr lang="nb-NO" altLang="nb-NO"/>
              <a:pPr>
                <a:defRPr/>
              </a:pPr>
              <a:t>15.08.2023</a:t>
            </a:fld>
            <a:endParaRPr lang="nb-NO" altLang="nb-NO"/>
          </a:p>
        </p:txBody>
      </p:sp>
      <p:sp>
        <p:nvSpPr>
          <p:cNvPr id="4" name="Rectangle 12"/>
          <p:cNvSpPr>
            <a:spLocks noGrp="1" noChangeArrowheads="1"/>
          </p:cNvSpPr>
          <p:nvPr>
            <p:ph type="sldNum" sz="quarter" idx="11"/>
          </p:nvPr>
        </p:nvSpPr>
        <p:spPr>
          <a:ln/>
        </p:spPr>
        <p:txBody>
          <a:bodyPr/>
          <a:lstStyle>
            <a:lvl1pPr>
              <a:defRPr/>
            </a:lvl1pPr>
          </a:lstStyle>
          <a:p>
            <a:pPr>
              <a:defRPr/>
            </a:pPr>
            <a:fld id="{EC3096E4-8042-4A1F-822D-06C83F6CCAFB}" type="slidenum">
              <a:rPr lang="en-US" altLang="nb-NO"/>
              <a:pPr>
                <a:defRPr/>
              </a:pPr>
              <a:t>‹#›</a:t>
            </a:fld>
            <a:endParaRPr lang="en-US" altLang="nb-NO"/>
          </a:p>
        </p:txBody>
      </p:sp>
    </p:spTree>
    <p:extLst>
      <p:ext uri="{BB962C8B-B14F-4D97-AF65-F5344CB8AC3E}">
        <p14:creationId xmlns:p14="http://schemas.microsoft.com/office/powerpoint/2010/main" val="1098631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fld id="{A0D91DE7-5EC1-44C5-B843-042786A52F87}" type="datetime1">
              <a:rPr lang="nb-NO" altLang="nb-NO"/>
              <a:pPr>
                <a:defRPr/>
              </a:pPr>
              <a:t>15.08.2023</a:t>
            </a:fld>
            <a:endParaRPr lang="nb-NO" altLang="nb-NO"/>
          </a:p>
        </p:txBody>
      </p:sp>
      <p:sp>
        <p:nvSpPr>
          <p:cNvPr id="3" name="Rectangle 12"/>
          <p:cNvSpPr>
            <a:spLocks noGrp="1" noChangeArrowheads="1"/>
          </p:cNvSpPr>
          <p:nvPr>
            <p:ph type="sldNum" sz="quarter" idx="11"/>
          </p:nvPr>
        </p:nvSpPr>
        <p:spPr>
          <a:ln/>
        </p:spPr>
        <p:txBody>
          <a:bodyPr/>
          <a:lstStyle>
            <a:lvl1pPr>
              <a:defRPr/>
            </a:lvl1pPr>
          </a:lstStyle>
          <a:p>
            <a:pPr>
              <a:defRPr/>
            </a:pPr>
            <a:fld id="{27A91D3E-286C-4CE6-BE87-CDD1633DCDD6}" type="slidenum">
              <a:rPr lang="en-US" altLang="nb-NO"/>
              <a:pPr>
                <a:defRPr/>
              </a:pPr>
              <a:t>‹#›</a:t>
            </a:fld>
            <a:endParaRPr lang="en-US" altLang="nb-NO"/>
          </a:p>
        </p:txBody>
      </p:sp>
    </p:spTree>
    <p:extLst>
      <p:ext uri="{BB962C8B-B14F-4D97-AF65-F5344CB8AC3E}">
        <p14:creationId xmlns:p14="http://schemas.microsoft.com/office/powerpoint/2010/main" val="2244375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600" b="1"/>
            </a:lvl1pPr>
          </a:lstStyle>
          <a:p>
            <a:r>
              <a:rPr lang="en-US"/>
              <a:t>Click to edit Master title style</a:t>
            </a:r>
            <a:endParaRPr lang="nb-NO"/>
          </a:p>
        </p:txBody>
      </p:sp>
      <p:sp>
        <p:nvSpPr>
          <p:cNvPr id="3" name="Content Placeholder 2"/>
          <p:cNvSpPr>
            <a:spLocks noGrp="1"/>
          </p:cNvSpPr>
          <p:nvPr>
            <p:ph idx="1"/>
          </p:nvPr>
        </p:nvSpPr>
        <p:spPr>
          <a:xfrm>
            <a:off x="3575050" y="273052"/>
            <a:ext cx="5111750" cy="585311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100"/>
            </a:lvl1pPr>
            <a:lvl2pPr marL="362925" indent="0">
              <a:buNone/>
              <a:defRPr sz="1000"/>
            </a:lvl2pPr>
            <a:lvl3pPr marL="725851" indent="0">
              <a:buNone/>
              <a:defRPr sz="800"/>
            </a:lvl3pPr>
            <a:lvl4pPr marL="1088776" indent="0">
              <a:buNone/>
              <a:defRPr sz="700"/>
            </a:lvl4pPr>
            <a:lvl5pPr marL="1451701" indent="0">
              <a:buNone/>
              <a:defRPr sz="700"/>
            </a:lvl5pPr>
            <a:lvl6pPr marL="1814627" indent="0">
              <a:buNone/>
              <a:defRPr sz="700"/>
            </a:lvl6pPr>
            <a:lvl7pPr marL="2177552" indent="0">
              <a:buNone/>
              <a:defRPr sz="700"/>
            </a:lvl7pPr>
            <a:lvl8pPr marL="2540478" indent="0">
              <a:buNone/>
              <a:defRPr sz="700"/>
            </a:lvl8pPr>
            <a:lvl9pPr marL="2903403" indent="0">
              <a:buNone/>
              <a:defRPr sz="7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fld id="{306ACEA3-8255-4C7B-9114-44D13A68BD9F}" type="datetime1">
              <a:rPr lang="nb-NO" altLang="nb-NO"/>
              <a:pPr>
                <a:defRPr/>
              </a:pPr>
              <a:t>15.08.2023</a:t>
            </a:fld>
            <a:endParaRPr lang="nb-NO" altLang="nb-NO"/>
          </a:p>
        </p:txBody>
      </p:sp>
      <p:sp>
        <p:nvSpPr>
          <p:cNvPr id="6" name="Rectangle 12"/>
          <p:cNvSpPr>
            <a:spLocks noGrp="1" noChangeArrowheads="1"/>
          </p:cNvSpPr>
          <p:nvPr>
            <p:ph type="sldNum" sz="quarter" idx="11"/>
          </p:nvPr>
        </p:nvSpPr>
        <p:spPr>
          <a:ln/>
        </p:spPr>
        <p:txBody>
          <a:bodyPr/>
          <a:lstStyle>
            <a:lvl1pPr>
              <a:defRPr/>
            </a:lvl1pPr>
          </a:lstStyle>
          <a:p>
            <a:pPr>
              <a:defRPr/>
            </a:pPr>
            <a:fld id="{6A8D6C8C-CD56-4E23-8EEA-3433D9190D1C}" type="slidenum">
              <a:rPr lang="en-US" altLang="nb-NO"/>
              <a:pPr>
                <a:defRPr/>
              </a:pPr>
              <a:t>‹#›</a:t>
            </a:fld>
            <a:endParaRPr lang="en-US" altLang="nb-NO"/>
          </a:p>
        </p:txBody>
      </p:sp>
    </p:spTree>
    <p:extLst>
      <p:ext uri="{BB962C8B-B14F-4D97-AF65-F5344CB8AC3E}">
        <p14:creationId xmlns:p14="http://schemas.microsoft.com/office/powerpoint/2010/main" val="3411119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660634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2"/>
            <a:ext cx="5486400" cy="566737"/>
          </a:xfrm>
        </p:spPr>
        <p:txBody>
          <a:bodyPr anchor="b"/>
          <a:lstStyle>
            <a:lvl1pPr algn="l">
              <a:defRPr sz="1600" b="1"/>
            </a:lvl1pPr>
          </a:lstStyle>
          <a:p>
            <a:r>
              <a:rPr lang="en-US"/>
              <a:t>Click to edit Master title style</a:t>
            </a:r>
            <a:endParaRPr lang="nb-NO"/>
          </a:p>
        </p:txBody>
      </p:sp>
      <p:sp>
        <p:nvSpPr>
          <p:cNvPr id="3" name="Picture Placeholder 2"/>
          <p:cNvSpPr>
            <a:spLocks noGrp="1"/>
          </p:cNvSpPr>
          <p:nvPr>
            <p:ph type="pic" idx="1"/>
          </p:nvPr>
        </p:nvSpPr>
        <p:spPr>
          <a:xfrm>
            <a:off x="1792289" y="612775"/>
            <a:ext cx="5486400" cy="4114800"/>
          </a:xfrm>
        </p:spPr>
        <p:txBody>
          <a:bodyPr/>
          <a:lstStyle>
            <a:lvl1pPr marL="0" indent="0">
              <a:buNone/>
              <a:defRPr sz="2500"/>
            </a:lvl1pPr>
            <a:lvl2pPr marL="362925" indent="0">
              <a:buNone/>
              <a:defRPr sz="2200"/>
            </a:lvl2pPr>
            <a:lvl3pPr marL="725851" indent="0">
              <a:buNone/>
              <a:defRPr sz="1900"/>
            </a:lvl3pPr>
            <a:lvl4pPr marL="1088776" indent="0">
              <a:buNone/>
              <a:defRPr sz="1600"/>
            </a:lvl4pPr>
            <a:lvl5pPr marL="1451701" indent="0">
              <a:buNone/>
              <a:defRPr sz="1600"/>
            </a:lvl5pPr>
            <a:lvl6pPr marL="1814627" indent="0">
              <a:buNone/>
              <a:defRPr sz="1600"/>
            </a:lvl6pPr>
            <a:lvl7pPr marL="2177552" indent="0">
              <a:buNone/>
              <a:defRPr sz="1600"/>
            </a:lvl7pPr>
            <a:lvl8pPr marL="2540478" indent="0">
              <a:buNone/>
              <a:defRPr sz="1600"/>
            </a:lvl8pPr>
            <a:lvl9pPr marL="2903403" indent="0">
              <a:buNone/>
              <a:defRPr sz="1600"/>
            </a:lvl9pPr>
          </a:lstStyle>
          <a:p>
            <a:pPr lvl="0"/>
            <a:r>
              <a:rPr lang="en-US" noProof="0"/>
              <a:t>Click icon to add picture</a:t>
            </a:r>
            <a:endParaRPr lang="nb-NO" noProof="0"/>
          </a:p>
        </p:txBody>
      </p:sp>
      <p:sp>
        <p:nvSpPr>
          <p:cNvPr id="4" name="Text Placeholder 3"/>
          <p:cNvSpPr>
            <a:spLocks noGrp="1"/>
          </p:cNvSpPr>
          <p:nvPr>
            <p:ph type="body" sz="half" idx="2"/>
          </p:nvPr>
        </p:nvSpPr>
        <p:spPr>
          <a:xfrm>
            <a:off x="1792289" y="5367339"/>
            <a:ext cx="5486400" cy="804863"/>
          </a:xfrm>
        </p:spPr>
        <p:txBody>
          <a:bodyPr/>
          <a:lstStyle>
            <a:lvl1pPr marL="0" indent="0">
              <a:buNone/>
              <a:defRPr sz="1100"/>
            </a:lvl1pPr>
            <a:lvl2pPr marL="362925" indent="0">
              <a:buNone/>
              <a:defRPr sz="1000"/>
            </a:lvl2pPr>
            <a:lvl3pPr marL="725851" indent="0">
              <a:buNone/>
              <a:defRPr sz="800"/>
            </a:lvl3pPr>
            <a:lvl4pPr marL="1088776" indent="0">
              <a:buNone/>
              <a:defRPr sz="700"/>
            </a:lvl4pPr>
            <a:lvl5pPr marL="1451701" indent="0">
              <a:buNone/>
              <a:defRPr sz="700"/>
            </a:lvl5pPr>
            <a:lvl6pPr marL="1814627" indent="0">
              <a:buNone/>
              <a:defRPr sz="700"/>
            </a:lvl6pPr>
            <a:lvl7pPr marL="2177552" indent="0">
              <a:buNone/>
              <a:defRPr sz="700"/>
            </a:lvl7pPr>
            <a:lvl8pPr marL="2540478" indent="0">
              <a:buNone/>
              <a:defRPr sz="700"/>
            </a:lvl8pPr>
            <a:lvl9pPr marL="2903403" indent="0">
              <a:buNone/>
              <a:defRPr sz="7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fld id="{8268F716-55E1-4F6E-97BB-F97D4DC07EBE}" type="datetime1">
              <a:rPr lang="nb-NO" altLang="nb-NO"/>
              <a:pPr>
                <a:defRPr/>
              </a:pPr>
              <a:t>15.08.2023</a:t>
            </a:fld>
            <a:endParaRPr lang="nb-NO" altLang="nb-NO"/>
          </a:p>
        </p:txBody>
      </p:sp>
      <p:sp>
        <p:nvSpPr>
          <p:cNvPr id="6" name="Rectangle 12"/>
          <p:cNvSpPr>
            <a:spLocks noGrp="1" noChangeArrowheads="1"/>
          </p:cNvSpPr>
          <p:nvPr>
            <p:ph type="sldNum" sz="quarter" idx="11"/>
          </p:nvPr>
        </p:nvSpPr>
        <p:spPr>
          <a:ln/>
        </p:spPr>
        <p:txBody>
          <a:bodyPr/>
          <a:lstStyle>
            <a:lvl1pPr>
              <a:defRPr/>
            </a:lvl1pPr>
          </a:lstStyle>
          <a:p>
            <a:pPr>
              <a:defRPr/>
            </a:pPr>
            <a:fld id="{D9953602-D322-49A7-A6D7-C3435B3C9DFA}" type="slidenum">
              <a:rPr lang="en-US" altLang="nb-NO"/>
              <a:pPr>
                <a:defRPr/>
              </a:pPr>
              <a:t>‹#›</a:t>
            </a:fld>
            <a:endParaRPr lang="en-US" altLang="nb-NO"/>
          </a:p>
        </p:txBody>
      </p:sp>
    </p:spTree>
    <p:extLst>
      <p:ext uri="{BB962C8B-B14F-4D97-AF65-F5344CB8AC3E}">
        <p14:creationId xmlns:p14="http://schemas.microsoft.com/office/powerpoint/2010/main" val="1076723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Kapittelside">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DBCC00A-19CF-41BF-8147-46CE1C6A77C6}"/>
              </a:ext>
            </a:extLst>
          </p:cNvPr>
          <p:cNvSpPr>
            <a:spLocks noGrp="1"/>
          </p:cNvSpPr>
          <p:nvPr>
            <p:ph type="pic" sz="quarter" idx="14" hasCustomPrompt="1"/>
          </p:nvPr>
        </p:nvSpPr>
        <p:spPr>
          <a:xfrm>
            <a:off x="1" y="0"/>
            <a:ext cx="9143999" cy="6858000"/>
          </a:xfrm>
          <a:prstGeom prst="rect">
            <a:avLst/>
          </a:prstGeom>
        </p:spPr>
        <p:txBody>
          <a:bodyPr lIns="0" tIns="0" rIns="0" bIns="0"/>
          <a:lstStyle>
            <a:lvl1pPr>
              <a:buNone/>
              <a:defRPr/>
            </a:lvl1pPr>
          </a:lstStyle>
          <a:p>
            <a:r>
              <a:rPr lang="nb-NO"/>
              <a:t>Trykk - &gt; Sett inn -&gt; Bilde for å endre eller sette inn bilde</a:t>
            </a:r>
            <a:endParaRPr lang="en-US"/>
          </a:p>
        </p:txBody>
      </p:sp>
      <p:sp>
        <p:nvSpPr>
          <p:cNvPr id="7" name="Subtitle 2">
            <a:extLst>
              <a:ext uri="{FF2B5EF4-FFF2-40B4-BE49-F238E27FC236}">
                <a16:creationId xmlns:a16="http://schemas.microsoft.com/office/drawing/2014/main" id="{545301A6-9B63-4AF8-9A67-C362499DE552}"/>
              </a:ext>
            </a:extLst>
          </p:cNvPr>
          <p:cNvSpPr>
            <a:spLocks noGrp="1"/>
          </p:cNvSpPr>
          <p:nvPr>
            <p:ph type="subTitle" idx="1"/>
          </p:nvPr>
        </p:nvSpPr>
        <p:spPr>
          <a:xfrm>
            <a:off x="1143000" y="1144304"/>
            <a:ext cx="6858000" cy="1655762"/>
          </a:xfrm>
        </p:spPr>
        <p:txBody>
          <a:bodyPr wrap="none" bIns="0" anchor="b"/>
          <a:lstStyle>
            <a:lvl1pPr marL="0" indent="0" algn="ctr">
              <a:buNone/>
              <a:defRPr sz="1313">
                <a:highlight>
                  <a:srgbClr val="FFFFFF"/>
                </a:highlight>
              </a:defRPr>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nb-NO" noProof="0"/>
              <a:t>Klikk for å redigere undertittelstil i malen</a:t>
            </a:r>
          </a:p>
        </p:txBody>
      </p:sp>
      <p:sp>
        <p:nvSpPr>
          <p:cNvPr id="6" name="Title 1">
            <a:extLst>
              <a:ext uri="{FF2B5EF4-FFF2-40B4-BE49-F238E27FC236}">
                <a16:creationId xmlns:a16="http://schemas.microsoft.com/office/drawing/2014/main" id="{87DF5643-8F24-4F16-9356-F129900A4A27}"/>
              </a:ext>
            </a:extLst>
          </p:cNvPr>
          <p:cNvSpPr>
            <a:spLocks noGrp="1"/>
          </p:cNvSpPr>
          <p:nvPr>
            <p:ph type="ctrTitle"/>
          </p:nvPr>
        </p:nvSpPr>
        <p:spPr>
          <a:xfrm>
            <a:off x="1143000" y="3151019"/>
            <a:ext cx="6858000" cy="1878763"/>
          </a:xfrm>
        </p:spPr>
        <p:txBody>
          <a:bodyPr wrap="none" anchor="t"/>
          <a:lstStyle>
            <a:lvl1pPr algn="ctr">
              <a:defRPr sz="3376">
                <a:highlight>
                  <a:srgbClr val="FFFFFF"/>
                </a:highlight>
              </a:defRPr>
            </a:lvl1pPr>
          </a:lstStyle>
          <a:p>
            <a:r>
              <a:rPr lang="nb-NO" noProof="0"/>
              <a:t>Klikk for å redigere tittelstil</a:t>
            </a:r>
          </a:p>
        </p:txBody>
      </p:sp>
      <p:sp>
        <p:nvSpPr>
          <p:cNvPr id="8" name="Text Placeholder 4" descr="Logo Universitetet i oslo">
            <a:extLst>
              <a:ext uri="{FF2B5EF4-FFF2-40B4-BE49-F238E27FC236}">
                <a16:creationId xmlns:a16="http://schemas.microsoft.com/office/drawing/2014/main" id="{CB6C8A24-C7F7-483C-B347-EFA80560FB0E}"/>
              </a:ext>
            </a:extLst>
          </p:cNvPr>
          <p:cNvSpPr>
            <a:spLocks noGrp="1"/>
          </p:cNvSpPr>
          <p:nvPr>
            <p:ph type="body" sz="quarter" idx="15" hasCustomPrompt="1"/>
          </p:nvPr>
        </p:nvSpPr>
        <p:spPr>
          <a:xfrm>
            <a:off x="285751" y="6280142"/>
            <a:ext cx="765947" cy="202980"/>
          </a:xfrm>
          <a:blipFill>
            <a:blip r:embed="rId2">
              <a:extLst>
                <a:ext uri="{96DAC541-7B7A-43D3-8B79-37D633B846F1}">
                  <asvg:svgBlip xmlns:asvg="http://schemas.microsoft.com/office/drawing/2016/SVG/main" xmlns="" r:embed="rId3"/>
                </a:ext>
              </a:extLst>
            </a:blip>
            <a:stretch>
              <a:fillRect/>
            </a:stretch>
          </a:blipFill>
        </p:spPr>
        <p:txBody>
          <a:bodyPr/>
          <a:lstStyle>
            <a:lvl1pPr>
              <a:buNone/>
              <a:defRPr/>
            </a:lvl1pPr>
          </a:lstStyle>
          <a:p>
            <a:pPr lvl="0"/>
            <a:r>
              <a:rPr lang="nb-NO"/>
              <a:t> </a:t>
            </a:r>
            <a:endParaRPr lang="en-US"/>
          </a:p>
        </p:txBody>
      </p:sp>
      <p:sp>
        <p:nvSpPr>
          <p:cNvPr id="18" name="Footer Placeholder 4">
            <a:extLst>
              <a:ext uri="{FF2B5EF4-FFF2-40B4-BE49-F238E27FC236}">
                <a16:creationId xmlns:a16="http://schemas.microsoft.com/office/drawing/2014/main" id="{0DAEC6C7-85EA-449B-8EE8-2D97BF53ED2F}"/>
              </a:ext>
            </a:extLst>
          </p:cNvPr>
          <p:cNvSpPr>
            <a:spLocks noGrp="1"/>
          </p:cNvSpPr>
          <p:nvPr>
            <p:ph type="ftr" sz="quarter" idx="3"/>
          </p:nvPr>
        </p:nvSpPr>
        <p:spPr>
          <a:xfrm>
            <a:off x="1378300" y="6243181"/>
            <a:ext cx="1125911" cy="259232"/>
          </a:xfrm>
          <a:prstGeom prst="rect">
            <a:avLst/>
          </a:prstGeom>
        </p:spPr>
        <p:txBody>
          <a:bodyPr lIns="0" tIns="0" rIns="0" bIns="0" anchor="b"/>
          <a:lstStyle>
            <a:lvl1pPr algn="l">
              <a:defRPr sz="600">
                <a:solidFill>
                  <a:schemeClr val="tx1"/>
                </a:solidFill>
              </a:defRPr>
            </a:lvl1pPr>
          </a:lstStyle>
          <a:p>
            <a:endParaRPr lang="nb-NO"/>
          </a:p>
        </p:txBody>
      </p:sp>
      <p:sp>
        <p:nvSpPr>
          <p:cNvPr id="13" name="Slide Number Placeholder 12">
            <a:extLst>
              <a:ext uri="{FF2B5EF4-FFF2-40B4-BE49-F238E27FC236}">
                <a16:creationId xmlns:a16="http://schemas.microsoft.com/office/drawing/2014/main" id="{283FD976-C7D4-4015-A9BA-91E02E673E77}"/>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a:p>
        </p:txBody>
      </p:sp>
      <p:sp>
        <p:nvSpPr>
          <p:cNvPr id="9" name="addin_colorlist" hidden="1">
            <a:extLst>
              <a:ext uri="{FF2B5EF4-FFF2-40B4-BE49-F238E27FC236}">
                <a16:creationId xmlns:a16="http://schemas.microsoft.com/office/drawing/2014/main" id="{F6C04A44-E476-4A49-B738-EE2D47D4BAD9}"/>
              </a:ext>
            </a:extLst>
          </p:cNvPr>
          <p:cNvSpPr/>
          <p:nvPr userDrawn="1"/>
        </p:nvSpPr>
        <p:spPr>
          <a:xfrm>
            <a:off x="0" y="-1442711"/>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a:t>sid1, sid2, sid3, sid4</a:t>
            </a:r>
          </a:p>
        </p:txBody>
      </p:sp>
      <p:sp>
        <p:nvSpPr>
          <p:cNvPr id="10" name="addin_colorbox" hidden="1">
            <a:extLst>
              <a:ext uri="{FF2B5EF4-FFF2-40B4-BE49-F238E27FC236}">
                <a16:creationId xmlns:a16="http://schemas.microsoft.com/office/drawing/2014/main" id="{27C08BAF-0936-474D-B97E-5B57BFE4B3DC}"/>
              </a:ext>
            </a:extLst>
          </p:cNvPr>
          <p:cNvSpPr/>
          <p:nvPr userDrawn="1"/>
        </p:nvSpPr>
        <p:spPr>
          <a:xfrm>
            <a:off x="3730003" y="-1442711"/>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addin_colorbox</a:t>
            </a:r>
            <a:endParaRPr lang="nb-NO" sz="1500"/>
          </a:p>
        </p:txBody>
      </p:sp>
      <p:sp>
        <p:nvSpPr>
          <p:cNvPr id="11" name="addin_title" hidden="1">
            <a:extLst>
              <a:ext uri="{FF2B5EF4-FFF2-40B4-BE49-F238E27FC236}">
                <a16:creationId xmlns:a16="http://schemas.microsoft.com/office/drawing/2014/main" id="{CD588095-EB6E-4EE9-A470-1FC6B276AA84}"/>
              </a:ext>
            </a:extLst>
          </p:cNvPr>
          <p:cNvSpPr/>
          <p:nvPr userDrawn="1"/>
        </p:nvSpPr>
        <p:spPr>
          <a:xfrm>
            <a:off x="7292805"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addin_title</a:t>
            </a:r>
            <a:endParaRPr lang="nb-NO" sz="1500"/>
          </a:p>
        </p:txBody>
      </p:sp>
      <p:sp>
        <p:nvSpPr>
          <p:cNvPr id="12" name="addin_text" hidden="1">
            <a:extLst>
              <a:ext uri="{FF2B5EF4-FFF2-40B4-BE49-F238E27FC236}">
                <a16:creationId xmlns:a16="http://schemas.microsoft.com/office/drawing/2014/main" id="{01792D08-5194-467E-A9CB-E87CD6F0CF3C}"/>
              </a:ext>
            </a:extLst>
          </p:cNvPr>
          <p:cNvSpPr/>
          <p:nvPr userDrawn="1"/>
        </p:nvSpPr>
        <p:spPr>
          <a:xfrm>
            <a:off x="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addin_text</a:t>
            </a:r>
            <a:endParaRPr lang="nb-NO" sz="1500"/>
          </a:p>
        </p:txBody>
      </p:sp>
      <p:sp>
        <p:nvSpPr>
          <p:cNvPr id="14" name="addin_image" hidden="1">
            <a:extLst>
              <a:ext uri="{FF2B5EF4-FFF2-40B4-BE49-F238E27FC236}">
                <a16:creationId xmlns:a16="http://schemas.microsoft.com/office/drawing/2014/main" id="{7E0FF7D7-FC31-4FA1-B98D-9F5E73E0ED06}"/>
              </a:ext>
            </a:extLst>
          </p:cNvPr>
          <p:cNvSpPr/>
          <p:nvPr userDrawn="1"/>
        </p:nvSpPr>
        <p:spPr>
          <a:xfrm>
            <a:off x="1878807"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addin_image</a:t>
            </a:r>
            <a:endParaRPr lang="nb-NO" sz="1500"/>
          </a:p>
        </p:txBody>
      </p:sp>
      <p:sp>
        <p:nvSpPr>
          <p:cNvPr id="15" name="addin_background" hidden="1">
            <a:extLst>
              <a:ext uri="{FF2B5EF4-FFF2-40B4-BE49-F238E27FC236}">
                <a16:creationId xmlns:a16="http://schemas.microsoft.com/office/drawing/2014/main" id="{D73E79DB-AFAF-477A-B39A-3600CE59C832}"/>
              </a:ext>
            </a:extLst>
          </p:cNvPr>
          <p:cNvSpPr/>
          <p:nvPr userDrawn="1"/>
        </p:nvSpPr>
        <p:spPr>
          <a:xfrm>
            <a:off x="3730003"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err="1">
                <a:solidFill>
                  <a:schemeClr val="lt1"/>
                </a:solidFill>
                <a:latin typeface="+mn-lt"/>
                <a:ea typeface="+mn-ea"/>
                <a:cs typeface="+mn-cs"/>
              </a:rPr>
              <a:t>addin_background</a:t>
            </a:r>
            <a:endParaRPr lang="nb-NO" sz="1500"/>
          </a:p>
        </p:txBody>
      </p:sp>
      <p:sp>
        <p:nvSpPr>
          <p:cNvPr id="16" name="addin_logo" hidden="1">
            <a:extLst>
              <a:ext uri="{FF2B5EF4-FFF2-40B4-BE49-F238E27FC236}">
                <a16:creationId xmlns:a16="http://schemas.microsoft.com/office/drawing/2014/main" id="{6D0ECAE0-D83D-477F-8858-4811F35FC31D}"/>
              </a:ext>
            </a:extLst>
          </p:cNvPr>
          <p:cNvSpPr/>
          <p:nvPr userDrawn="1"/>
        </p:nvSpPr>
        <p:spPr>
          <a:xfrm>
            <a:off x="558120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addin_logo</a:t>
            </a:r>
            <a:endParaRPr lang="nb-NO" sz="1500"/>
          </a:p>
        </p:txBody>
      </p:sp>
    </p:spTree>
    <p:extLst>
      <p:ext uri="{BB962C8B-B14F-4D97-AF65-F5344CB8AC3E}">
        <p14:creationId xmlns:p14="http://schemas.microsoft.com/office/powerpoint/2010/main" val="3061571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om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38BD289F-AA6B-4FB2-A81B-530238144847}"/>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5AD1492D-B242-4BDE-940A-6ED6C625F811}"/>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a:p>
        </p:txBody>
      </p:sp>
    </p:spTree>
    <p:extLst>
      <p:ext uri="{BB962C8B-B14F-4D97-AF65-F5344CB8AC3E}">
        <p14:creationId xmlns:p14="http://schemas.microsoft.com/office/powerpoint/2010/main" val="792403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ilde høyre">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BBC24B24-8D61-4F79-AC7E-CAEA322622F9}"/>
              </a:ext>
            </a:extLst>
          </p:cNvPr>
          <p:cNvSpPr>
            <a:spLocks noGrp="1"/>
          </p:cNvSpPr>
          <p:nvPr>
            <p:ph type="pic" sz="quarter" idx="27"/>
          </p:nvPr>
        </p:nvSpPr>
        <p:spPr>
          <a:xfrm>
            <a:off x="5744324" y="371518"/>
            <a:ext cx="3114551" cy="5325998"/>
          </a:xfrm>
          <a:noFill/>
        </p:spPr>
        <p:txBody>
          <a:bodyPr/>
          <a:lstStyle>
            <a:lvl1pPr>
              <a:buNone/>
              <a:defRPr/>
            </a:lvl1pPr>
          </a:lstStyle>
          <a:p>
            <a:r>
              <a:rPr lang="en-US"/>
              <a:t>Click icon to add picture</a:t>
            </a:r>
            <a:endParaRPr lang="en-US" dirty="0"/>
          </a:p>
        </p:txBody>
      </p:sp>
      <p:sp>
        <p:nvSpPr>
          <p:cNvPr id="18" name="Text Placeholder 12">
            <a:extLst>
              <a:ext uri="{FF2B5EF4-FFF2-40B4-BE49-F238E27FC236}">
                <a16:creationId xmlns:a16="http://schemas.microsoft.com/office/drawing/2014/main" id="{51192628-F328-404D-8EFE-7A0B924C2142}"/>
              </a:ext>
            </a:extLst>
          </p:cNvPr>
          <p:cNvSpPr>
            <a:spLocks noGrp="1"/>
          </p:cNvSpPr>
          <p:nvPr>
            <p:ph type="body" sz="quarter" idx="16" hasCustomPrompt="1"/>
          </p:nvPr>
        </p:nvSpPr>
        <p:spPr>
          <a:xfrm>
            <a:off x="5744323" y="5875993"/>
            <a:ext cx="3114551" cy="182608"/>
          </a:xfrm>
        </p:spPr>
        <p:txBody>
          <a:bodyPr/>
          <a:lstStyle>
            <a:lvl1pPr marL="0" indent="0" algn="r">
              <a:buNone/>
              <a:defRPr sz="563">
                <a:solidFill>
                  <a:srgbClr val="524B48"/>
                </a:solidFill>
              </a:defRPr>
            </a:lvl1pPr>
          </a:lstStyle>
          <a:p>
            <a:pPr lvl="0"/>
            <a:r>
              <a:rPr lang="nb-NO" dirty="0"/>
              <a:t>Fotokreditt / Bildetekst</a:t>
            </a:r>
            <a:endParaRPr lang="en-US" dirty="0"/>
          </a:p>
        </p:txBody>
      </p:sp>
      <p:sp>
        <p:nvSpPr>
          <p:cNvPr id="10" name="Title 1">
            <a:extLst>
              <a:ext uri="{FF2B5EF4-FFF2-40B4-BE49-F238E27FC236}">
                <a16:creationId xmlns:a16="http://schemas.microsoft.com/office/drawing/2014/main" id="{700DEDF7-A715-4410-ACF2-29795822FEFA}"/>
              </a:ext>
            </a:extLst>
          </p:cNvPr>
          <p:cNvSpPr>
            <a:spLocks noGrp="1"/>
          </p:cNvSpPr>
          <p:nvPr>
            <p:ph type="title"/>
          </p:nvPr>
        </p:nvSpPr>
        <p:spPr>
          <a:xfrm>
            <a:off x="285127" y="161944"/>
            <a:ext cx="4286873" cy="754068"/>
          </a:xfrm>
        </p:spPr>
        <p:txBody>
          <a:bodyPr/>
          <a:lstStyle>
            <a:lvl1pPr>
              <a:defRPr sz="2625"/>
            </a:lvl1pPr>
          </a:lstStyle>
          <a:p>
            <a:r>
              <a:rPr lang="en-US" noProof="0"/>
              <a:t>Click to edit Master title style</a:t>
            </a:r>
            <a:endParaRPr lang="nb-NO" noProof="0" dirty="0"/>
          </a:p>
        </p:txBody>
      </p:sp>
      <p:sp>
        <p:nvSpPr>
          <p:cNvPr id="9" name="Subtitle 2">
            <a:extLst>
              <a:ext uri="{FF2B5EF4-FFF2-40B4-BE49-F238E27FC236}">
                <a16:creationId xmlns:a16="http://schemas.microsoft.com/office/drawing/2014/main" id="{F0A05AF4-63D3-4127-BC34-6BD82C03AF3F}"/>
              </a:ext>
            </a:extLst>
          </p:cNvPr>
          <p:cNvSpPr>
            <a:spLocks noGrp="1"/>
          </p:cNvSpPr>
          <p:nvPr>
            <p:ph type="subTitle" idx="13"/>
          </p:nvPr>
        </p:nvSpPr>
        <p:spPr>
          <a:xfrm>
            <a:off x="285127" y="1003336"/>
            <a:ext cx="4286873" cy="494749"/>
          </a:xfrm>
        </p:spPr>
        <p:txBody>
          <a:bodyPr anchor="t"/>
          <a:lstStyle>
            <a:lvl1pPr marL="0" indent="0" algn="l">
              <a:buNone/>
              <a:defRPr sz="135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endParaRPr lang="en-US" dirty="0"/>
          </a:p>
        </p:txBody>
      </p:sp>
      <p:sp>
        <p:nvSpPr>
          <p:cNvPr id="29" name="Content Placeholder 3">
            <a:extLst>
              <a:ext uri="{FF2B5EF4-FFF2-40B4-BE49-F238E27FC236}">
                <a16:creationId xmlns:a16="http://schemas.microsoft.com/office/drawing/2014/main" id="{71E44F0B-F496-4E85-AC77-361685F3DAE7}"/>
              </a:ext>
            </a:extLst>
          </p:cNvPr>
          <p:cNvSpPr>
            <a:spLocks noGrp="1"/>
          </p:cNvSpPr>
          <p:nvPr>
            <p:ph sz="half" idx="29"/>
          </p:nvPr>
        </p:nvSpPr>
        <p:spPr>
          <a:xfrm>
            <a:off x="285127" y="1704042"/>
            <a:ext cx="4286873" cy="4354559"/>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11" name="Footer Placeholder 4">
            <a:extLst>
              <a:ext uri="{FF2B5EF4-FFF2-40B4-BE49-F238E27FC236}">
                <a16:creationId xmlns:a16="http://schemas.microsoft.com/office/drawing/2014/main" id="{E9125386-EE30-45FB-BA78-8A032E308E25}"/>
              </a:ext>
            </a:extLst>
          </p:cNvPr>
          <p:cNvSpPr>
            <a:spLocks noGrp="1"/>
          </p:cNvSpPr>
          <p:nvPr>
            <p:ph type="ftr" sz="quarter" idx="3"/>
          </p:nvPr>
        </p:nvSpPr>
        <p:spPr>
          <a:xfrm>
            <a:off x="1378300" y="6243181"/>
            <a:ext cx="1125911" cy="259232"/>
          </a:xfrm>
          <a:prstGeom prst="rect">
            <a:avLst/>
          </a:prstGeom>
        </p:spPr>
        <p:txBody>
          <a:bodyPr lIns="0" tIns="0" rIns="0" bIns="0" anchor="b"/>
          <a:lstStyle>
            <a:lvl1pPr algn="l">
              <a:defRPr sz="600">
                <a:solidFill>
                  <a:schemeClr val="tx1"/>
                </a:solidFill>
              </a:defRPr>
            </a:lvl1pPr>
          </a:lstStyle>
          <a:p>
            <a:endParaRPr lang="nb-NO" dirty="0"/>
          </a:p>
        </p:txBody>
      </p:sp>
      <p:sp>
        <p:nvSpPr>
          <p:cNvPr id="15" name="Slide Number Placeholder 14">
            <a:extLst>
              <a:ext uri="{FF2B5EF4-FFF2-40B4-BE49-F238E27FC236}">
                <a16:creationId xmlns:a16="http://schemas.microsoft.com/office/drawing/2014/main" id="{BFFAB941-BECC-4FD4-9EA0-749780C19CA9}"/>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dirty="0"/>
          </a:p>
        </p:txBody>
      </p:sp>
    </p:spTree>
    <p:extLst>
      <p:ext uri="{BB962C8B-B14F-4D97-AF65-F5344CB8AC3E}">
        <p14:creationId xmlns:p14="http://schemas.microsoft.com/office/powerpoint/2010/main" val="1069231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89140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sz="half" idx="1"/>
          </p:nvPr>
        </p:nvSpPr>
        <p:spPr>
          <a:xfrm>
            <a:off x="990600" y="1981200"/>
            <a:ext cx="37719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p:cNvSpPr>
            <a:spLocks noGrp="1"/>
          </p:cNvSpPr>
          <p:nvPr>
            <p:ph sz="half" idx="2"/>
          </p:nvPr>
        </p:nvSpPr>
        <p:spPr>
          <a:xfrm>
            <a:off x="4914900" y="1981200"/>
            <a:ext cx="37719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344859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687676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Tree>
    <p:extLst>
      <p:ext uri="{BB962C8B-B14F-4D97-AF65-F5344CB8AC3E}">
        <p14:creationId xmlns:p14="http://schemas.microsoft.com/office/powerpoint/2010/main" val="2735010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1525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p:cNvSpPr>
            <a:spLocks noGrp="1"/>
          </p:cNvSpPr>
          <p:nvPr>
            <p:ph type="body" sz="half" idx="2"/>
          </p:nvPr>
        </p:nvSpPr>
        <p:spPr>
          <a:xfrm>
            <a:off x="457200" y="15240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8203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b-NO"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47799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990600" y="838200"/>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b-NO"/>
              <a:t>Click to edit Master title style</a:t>
            </a:r>
          </a:p>
        </p:txBody>
      </p:sp>
      <p:sp>
        <p:nvSpPr>
          <p:cNvPr id="1027" name="Rectangle 8"/>
          <p:cNvSpPr>
            <a:spLocks noGrp="1" noChangeArrowheads="1"/>
          </p:cNvSpPr>
          <p:nvPr>
            <p:ph type="body" idx="1"/>
          </p:nvPr>
        </p:nvSpPr>
        <p:spPr bwMode="auto">
          <a:xfrm>
            <a:off x="990600" y="1981200"/>
            <a:ext cx="7696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b-NO"/>
              <a:t>Click to edit Master text styles</a:t>
            </a:r>
          </a:p>
          <a:p>
            <a:pPr lvl="1"/>
            <a:r>
              <a:rPr lang="en-US" altLang="nb-NO"/>
              <a:t>Second level</a:t>
            </a:r>
          </a:p>
          <a:p>
            <a:pPr lvl="2"/>
            <a:r>
              <a:rPr lang="en-US" altLang="nb-NO"/>
              <a:t>Third level</a:t>
            </a:r>
          </a:p>
          <a:p>
            <a:pPr lvl="3"/>
            <a:r>
              <a:rPr lang="en-US" altLang="nb-NO"/>
              <a:t>Fourth level</a:t>
            </a:r>
          </a:p>
          <a:p>
            <a:pPr lvl="4"/>
            <a:r>
              <a:rPr lang="en-US" altLang="nb-NO"/>
              <a:t>Fifth level</a:t>
            </a:r>
          </a:p>
        </p:txBody>
      </p:sp>
      <p:sp>
        <p:nvSpPr>
          <p:cNvPr id="8" name="Footer Placeholder 7"/>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800">
                <a:solidFill>
                  <a:srgbClr val="898989"/>
                </a:solidFill>
              </a:defRPr>
            </a:lvl1pPr>
          </a:lstStyle>
          <a:p>
            <a:pPr>
              <a:defRPr/>
            </a:pPr>
            <a:endParaRPr lang="nb-NO" altLang="nb-NO"/>
          </a:p>
        </p:txBody>
      </p:sp>
      <p:sp>
        <p:nvSpPr>
          <p:cNvPr id="9" name="Slide Number Placeholder 8"/>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800">
                <a:solidFill>
                  <a:srgbClr val="898989"/>
                </a:solidFill>
              </a:defRPr>
            </a:lvl1pPr>
          </a:lstStyle>
          <a:p>
            <a:pPr>
              <a:defRPr/>
            </a:pPr>
            <a:fld id="{0A1B4F47-B83F-4333-8A7C-C5057162433D}" type="slidenum">
              <a:rPr lang="nb-NO" altLang="nb-NO"/>
              <a:pPr>
                <a:defRPr/>
              </a:pPr>
              <a:t>‹#›</a:t>
            </a:fld>
            <a:endParaRPr lang="nb-NO" altLang="nb-NO"/>
          </a:p>
        </p:txBody>
      </p:sp>
      <p:sp>
        <p:nvSpPr>
          <p:cNvPr id="10" name="Date Placeholder 9"/>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800">
                <a:solidFill>
                  <a:srgbClr val="898989"/>
                </a:solidFill>
              </a:defRPr>
            </a:lvl1pPr>
          </a:lstStyle>
          <a:p>
            <a:pPr>
              <a:defRPr/>
            </a:pPr>
            <a:fld id="{7BC756D7-E4D3-4D15-BA03-93B88FC4DE4F}" type="datetime1">
              <a:rPr lang="nb-NO" altLang="nb-NO"/>
              <a:pPr>
                <a:defRPr/>
              </a:pPr>
              <a:t>15.08.2023</a:t>
            </a:fld>
            <a:endParaRPr lang="nb-NO" altLang="nb-NO"/>
          </a:p>
        </p:txBody>
      </p:sp>
      <p:pic>
        <p:nvPicPr>
          <p:cNvPr id="1031" name="Picture 10" descr="HF_IMK_A.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04800" y="228600"/>
            <a:ext cx="4213225"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Lst>
  <p:hf sldNum="0" hdr="0" ftr="0" dt="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ea typeface="ヒラギノ角ゴ Pro W3" charset="-128"/>
          <a:cs typeface="ヒラギノ角ゴ Pro W3" charset="-128"/>
        </a:defRPr>
      </a:lvl2pPr>
      <a:lvl3pPr algn="l" rtl="0" eaLnBrk="0" fontAlgn="base" hangingPunct="0">
        <a:spcBef>
          <a:spcPct val="0"/>
        </a:spcBef>
        <a:spcAft>
          <a:spcPct val="0"/>
        </a:spcAft>
        <a:defRPr sz="3200" b="1">
          <a:solidFill>
            <a:schemeClr val="tx2"/>
          </a:solidFill>
          <a:latin typeface="Arial" charset="0"/>
          <a:ea typeface="ヒラギノ角ゴ Pro W3" charset="-128"/>
          <a:cs typeface="ヒラギノ角ゴ Pro W3" charset="-128"/>
        </a:defRPr>
      </a:lvl3pPr>
      <a:lvl4pPr algn="l" rtl="0" eaLnBrk="0" fontAlgn="base" hangingPunct="0">
        <a:spcBef>
          <a:spcPct val="0"/>
        </a:spcBef>
        <a:spcAft>
          <a:spcPct val="0"/>
        </a:spcAft>
        <a:defRPr sz="3200" b="1">
          <a:solidFill>
            <a:schemeClr val="tx2"/>
          </a:solidFill>
          <a:latin typeface="Arial" charset="0"/>
          <a:ea typeface="ヒラギノ角ゴ Pro W3" charset="-128"/>
          <a:cs typeface="ヒラギノ角ゴ Pro W3" charset="-128"/>
        </a:defRPr>
      </a:lvl4pPr>
      <a:lvl5pPr algn="l" rtl="0" eaLnBrk="0" fontAlgn="base" hangingPunct="0">
        <a:spcBef>
          <a:spcPct val="0"/>
        </a:spcBef>
        <a:spcAft>
          <a:spcPct val="0"/>
        </a:spcAft>
        <a:defRPr sz="3200" b="1">
          <a:solidFill>
            <a:schemeClr val="tx2"/>
          </a:solidFill>
          <a:latin typeface="Arial" charset="0"/>
          <a:ea typeface="ヒラギノ角ゴ Pro W3" charset="-128"/>
          <a:cs typeface="ヒラギノ角ゴ Pro W3" charset="-128"/>
        </a:defRPr>
      </a:lvl5pPr>
      <a:lvl6pPr marL="4572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6pPr>
      <a:lvl7pPr marL="9144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7pPr>
      <a:lvl8pPr marL="13716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8pPr>
      <a:lvl9pPr marL="18288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16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bwMode="auto">
          <a:xfrm>
            <a:off x="762000" y="849313"/>
            <a:ext cx="7921625"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585" tIns="36293" rIns="72585" bIns="36293" numCol="1" anchor="ctr" anchorCtr="0" compatLnSpc="1">
            <a:prstTxWarp prst="textNoShape">
              <a:avLst/>
            </a:prstTxWarp>
          </a:bodyPr>
          <a:lstStyle/>
          <a:p>
            <a:pPr lvl="0"/>
            <a:r>
              <a:rPr lang="en-US" altLang="nb-NO"/>
              <a:t>Click to edit Master title style</a:t>
            </a:r>
          </a:p>
        </p:txBody>
      </p:sp>
      <p:sp>
        <p:nvSpPr>
          <p:cNvPr id="2051" name="Rectangle 8"/>
          <p:cNvSpPr>
            <a:spLocks noGrp="1" noChangeArrowheads="1"/>
          </p:cNvSpPr>
          <p:nvPr>
            <p:ph type="body" idx="1"/>
          </p:nvPr>
        </p:nvSpPr>
        <p:spPr bwMode="auto">
          <a:xfrm>
            <a:off x="762000" y="1981200"/>
            <a:ext cx="792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585" tIns="36293" rIns="72585" bIns="36293" numCol="1" anchor="t" anchorCtr="0" compatLnSpc="1">
            <a:prstTxWarp prst="textNoShape">
              <a:avLst/>
            </a:prstTxWarp>
          </a:bodyPr>
          <a:lstStyle/>
          <a:p>
            <a:pPr lvl="0"/>
            <a:r>
              <a:rPr lang="en-US" altLang="nb-NO"/>
              <a:t>Click to edit Master text styles</a:t>
            </a:r>
          </a:p>
          <a:p>
            <a:pPr lvl="1"/>
            <a:r>
              <a:rPr lang="en-US" altLang="nb-NO"/>
              <a:t>Second level</a:t>
            </a:r>
          </a:p>
          <a:p>
            <a:pPr lvl="2"/>
            <a:r>
              <a:rPr lang="en-US" altLang="nb-NO"/>
              <a:t>Third level</a:t>
            </a:r>
          </a:p>
          <a:p>
            <a:pPr lvl="3"/>
            <a:r>
              <a:rPr lang="en-US" altLang="nb-NO"/>
              <a:t>Fourth level</a:t>
            </a:r>
          </a:p>
          <a:p>
            <a:pPr lvl="4"/>
            <a:r>
              <a:rPr lang="en-US" altLang="nb-NO"/>
              <a:t>Fifth level</a:t>
            </a:r>
          </a:p>
        </p:txBody>
      </p:sp>
      <p:sp>
        <p:nvSpPr>
          <p:cNvPr id="1034" name="Rectangle 10"/>
          <p:cNvSpPr>
            <a:spLocks noGrp="1" noChangeArrowheads="1"/>
          </p:cNvSpPr>
          <p:nvPr>
            <p:ph type="dt" sz="half" idx="2"/>
          </p:nvPr>
        </p:nvSpPr>
        <p:spPr bwMode="auto">
          <a:xfrm>
            <a:off x="762000" y="6400800"/>
            <a:ext cx="1905000" cy="457200"/>
          </a:xfrm>
          <a:prstGeom prst="rect">
            <a:avLst/>
          </a:prstGeom>
          <a:noFill/>
          <a:ln w="9525">
            <a:noFill/>
            <a:miter lim="800000"/>
            <a:headEnd/>
            <a:tailEnd/>
          </a:ln>
        </p:spPr>
        <p:txBody>
          <a:bodyPr vert="horz" wrap="square" lIns="72585" tIns="36293" rIns="72585" bIns="36293" numCol="1" anchor="t" anchorCtr="0" compatLnSpc="1">
            <a:prstTxWarp prst="textNoShape">
              <a:avLst/>
            </a:prstTxWarp>
          </a:bodyPr>
          <a:lstStyle>
            <a:lvl1pPr>
              <a:defRPr sz="700">
                <a:solidFill>
                  <a:srgbClr val="808080"/>
                </a:solidFill>
              </a:defRPr>
            </a:lvl1pPr>
          </a:lstStyle>
          <a:p>
            <a:pPr>
              <a:defRPr/>
            </a:pPr>
            <a:fld id="{4CA98A9D-FCFC-415C-A032-B31F90CA3DEF}" type="datetime1">
              <a:rPr lang="nb-NO" altLang="nb-NO"/>
              <a:pPr>
                <a:defRPr/>
              </a:pPr>
              <a:t>15.08.2023</a:t>
            </a:fld>
            <a:endParaRPr lang="nb-NO" altLang="nb-NO"/>
          </a:p>
        </p:txBody>
      </p:sp>
      <p:sp>
        <p:nvSpPr>
          <p:cNvPr id="1036" name="Rectangle 12"/>
          <p:cNvSpPr>
            <a:spLocks noGrp="1" noChangeArrowheads="1"/>
          </p:cNvSpPr>
          <p:nvPr>
            <p:ph type="sldNum" sz="quarter" idx="4"/>
          </p:nvPr>
        </p:nvSpPr>
        <p:spPr bwMode="auto">
          <a:xfrm>
            <a:off x="8018463" y="6400800"/>
            <a:ext cx="685800" cy="457200"/>
          </a:xfrm>
          <a:prstGeom prst="rect">
            <a:avLst/>
          </a:prstGeom>
          <a:noFill/>
          <a:ln w="9525">
            <a:noFill/>
            <a:miter lim="800000"/>
            <a:headEnd/>
            <a:tailEnd/>
          </a:ln>
        </p:spPr>
        <p:txBody>
          <a:bodyPr vert="horz" wrap="square" lIns="72585" tIns="36293" rIns="72585" bIns="36293" numCol="1" anchor="t" anchorCtr="0" compatLnSpc="1">
            <a:prstTxWarp prst="textNoShape">
              <a:avLst/>
            </a:prstTxWarp>
          </a:bodyPr>
          <a:lstStyle>
            <a:lvl1pPr algn="r">
              <a:defRPr sz="700">
                <a:solidFill>
                  <a:srgbClr val="808080"/>
                </a:solidFill>
              </a:defRPr>
            </a:lvl1pPr>
          </a:lstStyle>
          <a:p>
            <a:pPr>
              <a:defRPr/>
            </a:pPr>
            <a:fld id="{B3EF9A9A-FB68-4186-8CFA-8E63AB0F4F93}" type="slidenum">
              <a:rPr lang="en-US" altLang="nb-NO"/>
              <a:pPr>
                <a:defRPr/>
              </a:pPr>
              <a:t>‹#›</a:t>
            </a:fld>
            <a:endParaRPr lang="en-US" altLang="nb-NO"/>
          </a:p>
        </p:txBody>
      </p:sp>
      <p:pic>
        <p:nvPicPr>
          <p:cNvPr id="2054" name="Picture 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38138" y="144463"/>
            <a:ext cx="26908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55" r:id="rId1"/>
    <p:sldLayoutId id="2147484636" r:id="rId2"/>
    <p:sldLayoutId id="2147484637" r:id="rId3"/>
    <p:sldLayoutId id="2147484638" r:id="rId4"/>
    <p:sldLayoutId id="2147484639" r:id="rId5"/>
    <p:sldLayoutId id="2147484640" r:id="rId6"/>
    <p:sldLayoutId id="2147484641" r:id="rId7"/>
    <p:sldLayoutId id="2147484642" r:id="rId8"/>
    <p:sldLayoutId id="2147484643" r:id="rId9"/>
    <p:sldLayoutId id="2147484656" r:id="rId10"/>
    <p:sldLayoutId id="2147484657" r:id="rId11"/>
    <p:sldLayoutId id="2147484658" r:id="rId12"/>
  </p:sldLayoutIdLst>
  <p:hf hdr="0" ftr="0"/>
  <p:txStyles>
    <p:titleStyle>
      <a:lvl1pPr algn="l" rtl="0" eaLnBrk="0" fontAlgn="base" hangingPunct="0">
        <a:spcBef>
          <a:spcPct val="0"/>
        </a:spcBef>
        <a:spcAft>
          <a:spcPct val="0"/>
        </a:spcAft>
        <a:defRPr sz="2500" b="1">
          <a:solidFill>
            <a:schemeClr val="tx2"/>
          </a:solidFill>
          <a:latin typeface="+mj-lt"/>
          <a:ea typeface="+mj-ea"/>
          <a:cs typeface="+mj-cs"/>
        </a:defRPr>
      </a:lvl1pPr>
      <a:lvl2pPr algn="l" rtl="0" eaLnBrk="0" fontAlgn="base" hangingPunct="0">
        <a:spcBef>
          <a:spcPct val="0"/>
        </a:spcBef>
        <a:spcAft>
          <a:spcPct val="0"/>
        </a:spcAft>
        <a:defRPr sz="2500" b="1">
          <a:solidFill>
            <a:schemeClr val="tx2"/>
          </a:solidFill>
          <a:latin typeface="Arial" charset="0"/>
          <a:ea typeface="ヒラギノ角ゴ Pro W3" charset="-128"/>
          <a:cs typeface="ヒラギノ角ゴ Pro W3" charset="-128"/>
        </a:defRPr>
      </a:lvl2pPr>
      <a:lvl3pPr algn="l" rtl="0" eaLnBrk="0" fontAlgn="base" hangingPunct="0">
        <a:spcBef>
          <a:spcPct val="0"/>
        </a:spcBef>
        <a:spcAft>
          <a:spcPct val="0"/>
        </a:spcAft>
        <a:defRPr sz="2500" b="1">
          <a:solidFill>
            <a:schemeClr val="tx2"/>
          </a:solidFill>
          <a:latin typeface="Arial" charset="0"/>
          <a:ea typeface="ヒラギノ角ゴ Pro W3" charset="-128"/>
          <a:cs typeface="ヒラギノ角ゴ Pro W3" charset="-128"/>
        </a:defRPr>
      </a:lvl3pPr>
      <a:lvl4pPr algn="l" rtl="0" eaLnBrk="0" fontAlgn="base" hangingPunct="0">
        <a:spcBef>
          <a:spcPct val="0"/>
        </a:spcBef>
        <a:spcAft>
          <a:spcPct val="0"/>
        </a:spcAft>
        <a:defRPr sz="2500" b="1">
          <a:solidFill>
            <a:schemeClr val="tx2"/>
          </a:solidFill>
          <a:latin typeface="Arial" charset="0"/>
          <a:ea typeface="ヒラギノ角ゴ Pro W3" charset="-128"/>
          <a:cs typeface="ヒラギノ角ゴ Pro W3" charset="-128"/>
        </a:defRPr>
      </a:lvl4pPr>
      <a:lvl5pPr algn="l" rtl="0" eaLnBrk="0" fontAlgn="base" hangingPunct="0">
        <a:spcBef>
          <a:spcPct val="0"/>
        </a:spcBef>
        <a:spcAft>
          <a:spcPct val="0"/>
        </a:spcAft>
        <a:defRPr sz="2500" b="1">
          <a:solidFill>
            <a:schemeClr val="tx2"/>
          </a:solidFill>
          <a:latin typeface="Arial" charset="0"/>
          <a:ea typeface="ヒラギノ角ゴ Pro W3" charset="-128"/>
          <a:cs typeface="ヒラギノ角ゴ Pro W3" charset="-128"/>
        </a:defRPr>
      </a:lvl5pPr>
      <a:lvl6pPr marL="362925" algn="l" rtl="0" eaLnBrk="1" fontAlgn="base" hangingPunct="1">
        <a:spcBef>
          <a:spcPct val="0"/>
        </a:spcBef>
        <a:spcAft>
          <a:spcPct val="0"/>
        </a:spcAft>
        <a:defRPr sz="2500" b="1">
          <a:solidFill>
            <a:schemeClr val="tx2"/>
          </a:solidFill>
          <a:latin typeface="Arial" charset="0"/>
          <a:ea typeface="ヒラギノ角ゴ Pro W3" charset="-128"/>
          <a:cs typeface="ヒラギノ角ゴ Pro W3" charset="-128"/>
        </a:defRPr>
      </a:lvl6pPr>
      <a:lvl7pPr marL="725851" algn="l" rtl="0" eaLnBrk="1" fontAlgn="base" hangingPunct="1">
        <a:spcBef>
          <a:spcPct val="0"/>
        </a:spcBef>
        <a:spcAft>
          <a:spcPct val="0"/>
        </a:spcAft>
        <a:defRPr sz="2500" b="1">
          <a:solidFill>
            <a:schemeClr val="tx2"/>
          </a:solidFill>
          <a:latin typeface="Arial" charset="0"/>
          <a:ea typeface="ヒラギノ角ゴ Pro W3" charset="-128"/>
          <a:cs typeface="ヒラギノ角ゴ Pro W3" charset="-128"/>
        </a:defRPr>
      </a:lvl7pPr>
      <a:lvl8pPr marL="1088776" algn="l" rtl="0" eaLnBrk="1" fontAlgn="base" hangingPunct="1">
        <a:spcBef>
          <a:spcPct val="0"/>
        </a:spcBef>
        <a:spcAft>
          <a:spcPct val="0"/>
        </a:spcAft>
        <a:defRPr sz="2500" b="1">
          <a:solidFill>
            <a:schemeClr val="tx2"/>
          </a:solidFill>
          <a:latin typeface="Arial" charset="0"/>
          <a:ea typeface="ヒラギノ角ゴ Pro W3" charset="-128"/>
          <a:cs typeface="ヒラギノ角ゴ Pro W3" charset="-128"/>
        </a:defRPr>
      </a:lvl8pPr>
      <a:lvl9pPr marL="1451701" algn="l" rtl="0" eaLnBrk="1" fontAlgn="base" hangingPunct="1">
        <a:spcBef>
          <a:spcPct val="0"/>
        </a:spcBef>
        <a:spcAft>
          <a:spcPct val="0"/>
        </a:spcAft>
        <a:defRPr sz="2500" b="1">
          <a:solidFill>
            <a:schemeClr val="tx2"/>
          </a:solidFill>
          <a:latin typeface="Arial" charset="0"/>
          <a:ea typeface="ヒラギノ角ゴ Pro W3" charset="-128"/>
          <a:cs typeface="ヒラギノ角ゴ Pro W3" charset="-128"/>
        </a:defRPr>
      </a:lvl9pPr>
    </p:titleStyle>
    <p:bodyStyle>
      <a:lvl1pPr marL="271463" indent="-271463" algn="l" rtl="0" eaLnBrk="0" fontAlgn="base" hangingPunct="0">
        <a:spcBef>
          <a:spcPct val="20000"/>
        </a:spcBef>
        <a:spcAft>
          <a:spcPct val="0"/>
        </a:spcAft>
        <a:buChar char="•"/>
        <a:defRPr sz="2200">
          <a:solidFill>
            <a:schemeClr val="tx1"/>
          </a:solidFill>
          <a:latin typeface="+mn-lt"/>
          <a:ea typeface="+mn-ea"/>
          <a:cs typeface="+mn-cs"/>
        </a:defRPr>
      </a:lvl1pPr>
      <a:lvl2pPr marL="588963" indent="-225425" algn="l" rtl="0" eaLnBrk="0" fontAlgn="base" hangingPunct="0">
        <a:spcBef>
          <a:spcPct val="20000"/>
        </a:spcBef>
        <a:spcAft>
          <a:spcPct val="0"/>
        </a:spcAft>
        <a:buChar char="–"/>
        <a:defRPr sz="1900">
          <a:solidFill>
            <a:schemeClr val="tx1"/>
          </a:solidFill>
          <a:latin typeface="+mn-lt"/>
          <a:ea typeface="+mn-ea"/>
          <a:cs typeface="+mn-cs"/>
        </a:defRPr>
      </a:lvl2pPr>
      <a:lvl3pPr marL="906463" indent="-180975" algn="l" rtl="0" eaLnBrk="0" fontAlgn="base" hangingPunct="0">
        <a:spcBef>
          <a:spcPct val="20000"/>
        </a:spcBef>
        <a:spcAft>
          <a:spcPct val="0"/>
        </a:spcAft>
        <a:buChar char="•"/>
        <a:defRPr sz="1600">
          <a:solidFill>
            <a:schemeClr val="tx1"/>
          </a:solidFill>
          <a:latin typeface="+mn-lt"/>
          <a:ea typeface="+mn-ea"/>
          <a:cs typeface="+mn-cs"/>
        </a:defRPr>
      </a:lvl3pPr>
      <a:lvl4pPr marL="1270000" indent="-180975" algn="l" rtl="0" eaLnBrk="0" fontAlgn="base" hangingPunct="0">
        <a:spcBef>
          <a:spcPct val="20000"/>
        </a:spcBef>
        <a:spcAft>
          <a:spcPct val="0"/>
        </a:spcAft>
        <a:buChar char="–"/>
        <a:defRPr>
          <a:solidFill>
            <a:schemeClr val="tx1"/>
          </a:solidFill>
          <a:latin typeface="+mn-lt"/>
          <a:ea typeface="+mn-ea"/>
          <a:cs typeface="+mn-cs"/>
        </a:defRPr>
      </a:lvl4pPr>
      <a:lvl5pPr marL="1631950" indent="-180975" algn="l" rtl="0" eaLnBrk="0" fontAlgn="base" hangingPunct="0">
        <a:spcBef>
          <a:spcPct val="20000"/>
        </a:spcBef>
        <a:spcAft>
          <a:spcPct val="0"/>
        </a:spcAft>
        <a:buChar char="»"/>
        <a:defRPr sz="1300">
          <a:solidFill>
            <a:schemeClr val="tx1"/>
          </a:solidFill>
          <a:latin typeface="+mn-lt"/>
          <a:ea typeface="+mn-ea"/>
          <a:cs typeface="+mn-cs"/>
        </a:defRPr>
      </a:lvl5pPr>
      <a:lvl6pPr marL="1996089" indent="-181463" algn="l" rtl="0" eaLnBrk="1" fontAlgn="base" hangingPunct="1">
        <a:spcBef>
          <a:spcPct val="20000"/>
        </a:spcBef>
        <a:spcAft>
          <a:spcPct val="0"/>
        </a:spcAft>
        <a:buChar char="»"/>
        <a:defRPr sz="1300">
          <a:solidFill>
            <a:schemeClr val="tx1"/>
          </a:solidFill>
          <a:latin typeface="+mn-lt"/>
          <a:ea typeface="+mn-ea"/>
          <a:cs typeface="+mn-cs"/>
        </a:defRPr>
      </a:lvl6pPr>
      <a:lvl7pPr marL="2359015" indent="-181463" algn="l" rtl="0" eaLnBrk="1" fontAlgn="base" hangingPunct="1">
        <a:spcBef>
          <a:spcPct val="20000"/>
        </a:spcBef>
        <a:spcAft>
          <a:spcPct val="0"/>
        </a:spcAft>
        <a:buChar char="»"/>
        <a:defRPr sz="1300">
          <a:solidFill>
            <a:schemeClr val="tx1"/>
          </a:solidFill>
          <a:latin typeface="+mn-lt"/>
          <a:ea typeface="+mn-ea"/>
          <a:cs typeface="+mn-cs"/>
        </a:defRPr>
      </a:lvl7pPr>
      <a:lvl8pPr marL="2721940" indent="-181463" algn="l" rtl="0" eaLnBrk="1" fontAlgn="base" hangingPunct="1">
        <a:spcBef>
          <a:spcPct val="20000"/>
        </a:spcBef>
        <a:spcAft>
          <a:spcPct val="0"/>
        </a:spcAft>
        <a:buChar char="»"/>
        <a:defRPr sz="1300">
          <a:solidFill>
            <a:schemeClr val="tx1"/>
          </a:solidFill>
          <a:latin typeface="+mn-lt"/>
          <a:ea typeface="+mn-ea"/>
          <a:cs typeface="+mn-cs"/>
        </a:defRPr>
      </a:lvl8pPr>
      <a:lvl9pPr marL="3084866" indent="-181463" algn="l" rtl="0" eaLnBrk="1" fontAlgn="base" hangingPunct="1">
        <a:spcBef>
          <a:spcPct val="20000"/>
        </a:spcBef>
        <a:spcAft>
          <a:spcPct val="0"/>
        </a:spcAft>
        <a:buChar char="»"/>
        <a:defRPr sz="1300">
          <a:solidFill>
            <a:schemeClr val="tx1"/>
          </a:solidFill>
          <a:latin typeface="+mn-lt"/>
          <a:ea typeface="+mn-ea"/>
          <a:cs typeface="+mn-cs"/>
        </a:defRPr>
      </a:lvl9pPr>
    </p:bodyStyle>
    <p:otherStyle>
      <a:defPPr>
        <a:defRPr lang="nb-NO"/>
      </a:defPPr>
      <a:lvl1pPr marL="0" algn="l" defTabSz="362925" rtl="0" eaLnBrk="1" latinLnBrk="0" hangingPunct="1">
        <a:defRPr sz="1400" kern="1200">
          <a:solidFill>
            <a:schemeClr val="tx1"/>
          </a:solidFill>
          <a:latin typeface="+mn-lt"/>
          <a:ea typeface="+mn-ea"/>
          <a:cs typeface="+mn-cs"/>
        </a:defRPr>
      </a:lvl1pPr>
      <a:lvl2pPr marL="362925" algn="l" defTabSz="362925" rtl="0" eaLnBrk="1" latinLnBrk="0" hangingPunct="1">
        <a:defRPr sz="1400" kern="1200">
          <a:solidFill>
            <a:schemeClr val="tx1"/>
          </a:solidFill>
          <a:latin typeface="+mn-lt"/>
          <a:ea typeface="+mn-ea"/>
          <a:cs typeface="+mn-cs"/>
        </a:defRPr>
      </a:lvl2pPr>
      <a:lvl3pPr marL="725851" algn="l" defTabSz="362925" rtl="0" eaLnBrk="1" latinLnBrk="0" hangingPunct="1">
        <a:defRPr sz="1400" kern="1200">
          <a:solidFill>
            <a:schemeClr val="tx1"/>
          </a:solidFill>
          <a:latin typeface="+mn-lt"/>
          <a:ea typeface="+mn-ea"/>
          <a:cs typeface="+mn-cs"/>
        </a:defRPr>
      </a:lvl3pPr>
      <a:lvl4pPr marL="1088776" algn="l" defTabSz="362925" rtl="0" eaLnBrk="1" latinLnBrk="0" hangingPunct="1">
        <a:defRPr sz="1400" kern="1200">
          <a:solidFill>
            <a:schemeClr val="tx1"/>
          </a:solidFill>
          <a:latin typeface="+mn-lt"/>
          <a:ea typeface="+mn-ea"/>
          <a:cs typeface="+mn-cs"/>
        </a:defRPr>
      </a:lvl4pPr>
      <a:lvl5pPr marL="1451701" algn="l" defTabSz="362925" rtl="0" eaLnBrk="1" latinLnBrk="0" hangingPunct="1">
        <a:defRPr sz="1400" kern="1200">
          <a:solidFill>
            <a:schemeClr val="tx1"/>
          </a:solidFill>
          <a:latin typeface="+mn-lt"/>
          <a:ea typeface="+mn-ea"/>
          <a:cs typeface="+mn-cs"/>
        </a:defRPr>
      </a:lvl5pPr>
      <a:lvl6pPr marL="1814627" algn="l" defTabSz="362925" rtl="0" eaLnBrk="1" latinLnBrk="0" hangingPunct="1">
        <a:defRPr sz="1400" kern="1200">
          <a:solidFill>
            <a:schemeClr val="tx1"/>
          </a:solidFill>
          <a:latin typeface="+mn-lt"/>
          <a:ea typeface="+mn-ea"/>
          <a:cs typeface="+mn-cs"/>
        </a:defRPr>
      </a:lvl6pPr>
      <a:lvl7pPr marL="2177552" algn="l" defTabSz="362925" rtl="0" eaLnBrk="1" latinLnBrk="0" hangingPunct="1">
        <a:defRPr sz="1400" kern="1200">
          <a:solidFill>
            <a:schemeClr val="tx1"/>
          </a:solidFill>
          <a:latin typeface="+mn-lt"/>
          <a:ea typeface="+mn-ea"/>
          <a:cs typeface="+mn-cs"/>
        </a:defRPr>
      </a:lvl7pPr>
      <a:lvl8pPr marL="2540478" algn="l" defTabSz="362925" rtl="0" eaLnBrk="1" latinLnBrk="0" hangingPunct="1">
        <a:defRPr sz="1400" kern="1200">
          <a:solidFill>
            <a:schemeClr val="tx1"/>
          </a:solidFill>
          <a:latin typeface="+mn-lt"/>
          <a:ea typeface="+mn-ea"/>
          <a:cs typeface="+mn-cs"/>
        </a:defRPr>
      </a:lvl8pPr>
      <a:lvl9pPr marL="2903403" algn="l" defTabSz="362925"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uio.no/tjenester/it/e-post-kalender/lese.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tilrettelegging@hf.uio.no"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www.uio.no/studier/tilrettelegging-permisjon/"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uio.instructure.com/courses/40637"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hyperlink" Target="https://minestudier.uio.no/?demo=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hyperlink" Target="http://uio.inspera.no/"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hf.uio.no/imk/studier/ressurser/oppgave/oppgaveskriving/index.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hf.uio.no/studier/aktuelt/aktuelle-saker/2023/hele-hf-leser-2023.html" TargetMode="Externa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uio.no/studier/registrering/kort/digitalt-studentbevis.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uio.no/studier/eksamen/sykdom-utsatt/" TargetMode="External"/><Relationship Id="rId2" Type="http://schemas.openxmlformats.org/officeDocument/2006/relationships/hyperlink" Target="https://www.uio.no/studier/eksamen/obligatoriske-aktiviteter/hf-oblig.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uio.no/livet-rundt-studiene/foreninger/"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mailto:studieinfo@media.uio.no"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uio.no/studier/program/medievitenskap-aarsenhet/index.html" TargetMode="External"/><Relationship Id="rId2" Type="http://schemas.openxmlformats.org/officeDocument/2006/relationships/hyperlink" Target="http://www.uio.no/studier/program/medievitenskap-aarsenhet/index.html" TargetMode="Externa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uio.no/studier/emner/hf/imk/MEVIT1700/index.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uio.no/"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uio.no/studier/admin/semesterregistrering/registrering-studentweb.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p:txBody>
          <a:bodyPr/>
          <a:lstStyle/>
          <a:p>
            <a:r>
              <a:rPr lang="nb-NO" altLang="nb-NO"/>
              <a:t>Trenger du trådløst nett/wifi?</a:t>
            </a:r>
          </a:p>
        </p:txBody>
      </p:sp>
      <p:sp>
        <p:nvSpPr>
          <p:cNvPr id="17411" name="Content Placeholder 5"/>
          <p:cNvSpPr>
            <a:spLocks noGrp="1"/>
          </p:cNvSpPr>
          <p:nvPr>
            <p:ph idx="1"/>
          </p:nvPr>
        </p:nvSpPr>
        <p:spPr/>
        <p:txBody>
          <a:bodyPr/>
          <a:lstStyle/>
          <a:p>
            <a:r>
              <a:rPr lang="nb-NO" altLang="nb-NO"/>
              <a:t>Wifi på UiO heter «eduroam» - dekker hele campus (samt flyplasser og andre universiteter i Norge og utlandet)</a:t>
            </a:r>
          </a:p>
          <a:p>
            <a:pPr>
              <a:buFontTx/>
              <a:buNone/>
            </a:pPr>
            <a:endParaRPr lang="nb-NO" altLang="nb-NO"/>
          </a:p>
          <a:p>
            <a:r>
              <a:rPr lang="nb-NO" altLang="nb-NO"/>
              <a:t>Logg inn med UiO-brukernavn (&lt;brukernavn&gt;@uio) og UiO-passord </a:t>
            </a:r>
          </a:p>
          <a:p>
            <a:endParaRPr lang="nb-NO" altLang="nb-NO"/>
          </a:p>
          <a:p>
            <a:r>
              <a:rPr lang="nb-NO" altLang="nb-NO"/>
              <a:t>Ikke laget passord? Gå til passord.uio.no og velg «ny bruker»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273050"/>
            <a:ext cx="3008313" cy="347663"/>
          </a:xfrm>
        </p:spPr>
        <p:txBody>
          <a:bodyPr/>
          <a:lstStyle/>
          <a:p>
            <a:r>
              <a:rPr lang="nb-NO" altLang="nb-NO"/>
              <a:t> </a:t>
            </a:r>
          </a:p>
        </p:txBody>
      </p:sp>
      <p:sp>
        <p:nvSpPr>
          <p:cNvPr id="24579" name="Text Placeholder 3"/>
          <p:cNvSpPr>
            <a:spLocks noGrp="1"/>
          </p:cNvSpPr>
          <p:nvPr>
            <p:ph type="body" sz="half" idx="2"/>
          </p:nvPr>
        </p:nvSpPr>
        <p:spPr>
          <a:xfrm>
            <a:off x="250825" y="765175"/>
            <a:ext cx="7931150" cy="5832475"/>
          </a:xfrm>
        </p:spPr>
        <p:txBody>
          <a:bodyPr/>
          <a:lstStyle/>
          <a:p>
            <a:pPr>
              <a:defRPr/>
            </a:pPr>
            <a:endParaRPr lang="nb-NO" altLang="nb-NO" sz="2400" dirty="0"/>
          </a:p>
          <a:p>
            <a:pPr marL="285750" indent="-285750">
              <a:buFontTx/>
              <a:buChar char="-"/>
              <a:defRPr/>
            </a:pPr>
            <a:r>
              <a:rPr lang="nb-NO" altLang="nb-NO" sz="2400" dirty="0"/>
              <a:t>Husk å melde deg til undervisning på alle emner – det holder ikke at emnet bare ligger i planen. </a:t>
            </a:r>
          </a:p>
          <a:p>
            <a:pPr marL="285750" indent="-285750">
              <a:buFontTx/>
              <a:buChar char="-"/>
              <a:defRPr/>
            </a:pPr>
            <a:endParaRPr lang="nb-NO" altLang="nb-NO" sz="2400" dirty="0"/>
          </a:p>
          <a:p>
            <a:pPr marL="285750" indent="-285750">
              <a:buFontTx/>
              <a:buChar char="-"/>
              <a:defRPr/>
            </a:pPr>
            <a:r>
              <a:rPr lang="nb-NO" altLang="nb-NO" sz="2400" dirty="0"/>
              <a:t>Du meldes automatisk til eksamen i emner du får opptak til, så lenge du er meldt innen fristen (midnatt 17. august).</a:t>
            </a:r>
          </a:p>
          <a:p>
            <a:pPr marL="285750" indent="-285750">
              <a:buFontTx/>
              <a:buChar char="-"/>
              <a:defRPr/>
            </a:pPr>
            <a:endParaRPr lang="nb-NO" altLang="nb-NO" sz="2400" dirty="0"/>
          </a:p>
          <a:p>
            <a:pPr>
              <a:defRPr/>
            </a:pPr>
            <a:r>
              <a:rPr lang="nb-NO" altLang="nb-NO" sz="2400" b="1" dirty="0">
                <a:solidFill>
                  <a:srgbClr val="FF0000"/>
                </a:solidFill>
              </a:rPr>
              <a:t>Trenger du hjelp med registrering?</a:t>
            </a:r>
          </a:p>
          <a:p>
            <a:pPr marL="285750" indent="-285750">
              <a:buFontTx/>
              <a:buChar char="-"/>
              <a:defRPr/>
            </a:pPr>
            <a:r>
              <a:rPr lang="nb-NO" altLang="nb-NO" sz="2400" b="1" dirty="0">
                <a:solidFill>
                  <a:srgbClr val="FF0000"/>
                </a:solidFill>
              </a:rPr>
              <a:t>Torsdag 17. august kl. 10:00-14:00, ved resepsjonen på IMK</a:t>
            </a:r>
            <a:endParaRPr lang="nb-NO" altLang="nb-NO" sz="2400" dirty="0"/>
          </a:p>
        </p:txBody>
      </p:sp>
    </p:spTree>
    <p:extLst>
      <p:ext uri="{BB962C8B-B14F-4D97-AF65-F5344CB8AC3E}">
        <p14:creationId xmlns:p14="http://schemas.microsoft.com/office/powerpoint/2010/main" val="1842452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nb-NO" altLang="nb-NO"/>
              <a:t>Semesterregistering og semesteravgift</a:t>
            </a:r>
          </a:p>
        </p:txBody>
      </p:sp>
      <p:sp>
        <p:nvSpPr>
          <p:cNvPr id="32771" name="Content Placeholder 2"/>
          <p:cNvSpPr>
            <a:spLocks noGrp="1"/>
          </p:cNvSpPr>
          <p:nvPr>
            <p:ph idx="1"/>
          </p:nvPr>
        </p:nvSpPr>
        <p:spPr>
          <a:xfrm>
            <a:off x="900113" y="1989138"/>
            <a:ext cx="7696200" cy="4464050"/>
          </a:xfrm>
        </p:spPr>
        <p:txBody>
          <a:bodyPr/>
          <a:lstStyle/>
          <a:p>
            <a:pPr>
              <a:defRPr/>
            </a:pPr>
            <a:r>
              <a:rPr lang="nb-NO" altLang="nb-NO" dirty="0"/>
              <a:t>NB! Hvert semester!</a:t>
            </a:r>
          </a:p>
          <a:p>
            <a:pPr marL="0" indent="0">
              <a:buFontTx/>
              <a:buNone/>
              <a:defRPr/>
            </a:pPr>
            <a:endParaRPr lang="nb-NO" altLang="nb-NO" dirty="0"/>
          </a:p>
          <a:p>
            <a:pPr>
              <a:buFontTx/>
              <a:buNone/>
              <a:defRPr/>
            </a:pPr>
            <a:r>
              <a:rPr lang="nb-NO" altLang="nb-NO" b="1" dirty="0"/>
              <a:t>   Høsten 2023:</a:t>
            </a:r>
          </a:p>
          <a:p>
            <a:pPr>
              <a:defRPr/>
            </a:pPr>
            <a:r>
              <a:rPr lang="nb-NO" altLang="nb-NO" dirty="0"/>
              <a:t>Første frist: </a:t>
            </a:r>
            <a:r>
              <a:rPr lang="nb-NO" altLang="nb-NO" b="1" dirty="0"/>
              <a:t>17. august kl. 23:59</a:t>
            </a:r>
          </a:p>
          <a:p>
            <a:pPr>
              <a:defRPr/>
            </a:pPr>
            <a:r>
              <a:rPr lang="nb-NO" altLang="nb-NO" dirty="0"/>
              <a:t>Endelig frist: 1. september</a:t>
            </a:r>
          </a:p>
          <a:p>
            <a:pPr>
              <a:buFontTx/>
              <a:buNone/>
              <a:defRPr/>
            </a:pPr>
            <a:endParaRPr lang="nb-NO" altLang="nb-NO" dirty="0"/>
          </a:p>
          <a:p>
            <a:pPr>
              <a:buFontTx/>
              <a:buNone/>
              <a:defRPr/>
            </a:pPr>
            <a:r>
              <a:rPr lang="nb-NO" altLang="nb-NO" b="1" dirty="0"/>
              <a:t>   Våren 2024</a:t>
            </a:r>
            <a:r>
              <a:rPr lang="nb-NO" altLang="nb-NO" dirty="0"/>
              <a:t>: påmelding tidlig i desember</a:t>
            </a:r>
          </a:p>
          <a:p>
            <a:pPr>
              <a:defRPr/>
            </a:pPr>
            <a:r>
              <a:rPr lang="nb-NO" altLang="nb-NO" dirty="0">
                <a:solidFill>
                  <a:srgbClr val="FF0000"/>
                </a:solidFill>
              </a:rPr>
              <a:t>studentweb.uio.no</a:t>
            </a:r>
          </a:p>
        </p:txBody>
      </p:sp>
    </p:spTree>
    <p:extLst>
      <p:ext uri="{BB962C8B-B14F-4D97-AF65-F5344CB8AC3E}">
        <p14:creationId xmlns:p14="http://schemas.microsoft.com/office/powerpoint/2010/main" val="726901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Videresende epost – din UiO epost</a:t>
            </a:r>
            <a:endParaRPr lang="en-US" dirty="0"/>
          </a:p>
        </p:txBody>
      </p:sp>
      <p:sp>
        <p:nvSpPr>
          <p:cNvPr id="3" name="Content Placeholder 2"/>
          <p:cNvSpPr>
            <a:spLocks noGrp="1"/>
          </p:cNvSpPr>
          <p:nvPr>
            <p:ph idx="1"/>
          </p:nvPr>
        </p:nvSpPr>
        <p:spPr/>
        <p:txBody>
          <a:bodyPr/>
          <a:lstStyle/>
          <a:p>
            <a:r>
              <a:rPr lang="nb-NO" dirty="0"/>
              <a:t>Du må sjekke din UiO epost så lenge du studerer her. Det er fullt mulig å få videresendt epost fra din UiO adresse til en valgt privat epost. </a:t>
            </a:r>
          </a:p>
          <a:p>
            <a:endParaRPr lang="nb-NO" dirty="0"/>
          </a:p>
          <a:p>
            <a:r>
              <a:rPr lang="en-US" dirty="0">
                <a:hlinkClick r:id="rId2"/>
              </a:rPr>
              <a:t>https://www.uio.no/tjenester/it/e-post-kalender/lese.html</a:t>
            </a:r>
            <a:endParaRPr lang="en-US" dirty="0"/>
          </a:p>
          <a:p>
            <a:endParaRPr lang="en-US" dirty="0"/>
          </a:p>
        </p:txBody>
      </p:sp>
    </p:spTree>
    <p:extLst>
      <p:ext uri="{BB962C8B-B14F-4D97-AF65-F5344CB8AC3E}">
        <p14:creationId xmlns:p14="http://schemas.microsoft.com/office/powerpoint/2010/main" val="1952232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990600" y="838200"/>
            <a:ext cx="7696200" cy="790575"/>
          </a:xfrm>
        </p:spPr>
        <p:txBody>
          <a:bodyPr/>
          <a:lstStyle/>
          <a:p>
            <a:r>
              <a:rPr lang="nb-NO" altLang="nb-NO"/>
              <a:t>Tilrettelegging </a:t>
            </a:r>
          </a:p>
        </p:txBody>
      </p:sp>
      <p:pic>
        <p:nvPicPr>
          <p:cNvPr id="3891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1989138"/>
            <a:ext cx="4876800" cy="3384550"/>
          </a:xfrm>
        </p:spPr>
      </p:pic>
      <p:sp>
        <p:nvSpPr>
          <p:cNvPr id="38916" name="TextBox 1"/>
          <p:cNvSpPr txBox="1">
            <a:spLocks noChangeArrowheads="1"/>
          </p:cNvSpPr>
          <p:nvPr/>
        </p:nvSpPr>
        <p:spPr bwMode="auto">
          <a:xfrm>
            <a:off x="5724525" y="1125538"/>
            <a:ext cx="309562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4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0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6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FontTx/>
              <a:buNone/>
            </a:pPr>
            <a:r>
              <a:rPr lang="nb-NO" altLang="nb-NO" sz="2000"/>
              <a:t>Kontakt:</a:t>
            </a:r>
          </a:p>
          <a:p>
            <a:pPr eaLnBrk="1" hangingPunct="1">
              <a:spcBef>
                <a:spcPct val="0"/>
              </a:spcBef>
              <a:buFontTx/>
              <a:buNone/>
            </a:pPr>
            <a:r>
              <a:rPr lang="nb-NO" altLang="nb-NO" sz="2000">
                <a:hlinkClick r:id="rId3"/>
              </a:rPr>
              <a:t>tilrettelegging@hf.uio.no</a:t>
            </a:r>
            <a:endParaRPr lang="nb-NO" altLang="nb-NO" sz="2000"/>
          </a:p>
          <a:p>
            <a:pPr eaLnBrk="1" hangingPunct="1">
              <a:spcBef>
                <a:spcPct val="0"/>
              </a:spcBef>
              <a:buFontTx/>
              <a:buNone/>
            </a:pPr>
            <a:endParaRPr lang="nb-NO" altLang="nb-NO" sz="2000"/>
          </a:p>
          <a:p>
            <a:pPr eaLnBrk="1" hangingPunct="1">
              <a:spcBef>
                <a:spcPct val="0"/>
              </a:spcBef>
            </a:pPr>
            <a:r>
              <a:rPr lang="nb-NO" altLang="nb-NO" sz="2000"/>
              <a:t> Lesesalsplass</a:t>
            </a:r>
          </a:p>
          <a:p>
            <a:pPr eaLnBrk="1" hangingPunct="1">
              <a:spcBef>
                <a:spcPct val="0"/>
              </a:spcBef>
            </a:pPr>
            <a:r>
              <a:rPr lang="nb-NO" altLang="nb-NO" sz="2000"/>
              <a:t> Hvilerom</a:t>
            </a:r>
          </a:p>
          <a:p>
            <a:pPr eaLnBrk="1" hangingPunct="1">
              <a:spcBef>
                <a:spcPct val="0"/>
              </a:spcBef>
            </a:pPr>
            <a:r>
              <a:rPr lang="nb-NO" altLang="nb-NO" sz="2000"/>
              <a:t> Hjelpemidler</a:t>
            </a:r>
          </a:p>
          <a:p>
            <a:pPr eaLnBrk="1" hangingPunct="1">
              <a:spcBef>
                <a:spcPct val="0"/>
              </a:spcBef>
            </a:pPr>
            <a:r>
              <a:rPr lang="nb-NO" altLang="nb-NO" sz="2000"/>
              <a:t> Veiledning </a:t>
            </a:r>
          </a:p>
          <a:p>
            <a:pPr eaLnBrk="1" hangingPunct="1">
              <a:spcBef>
                <a:spcPct val="0"/>
              </a:spcBef>
            </a:pPr>
            <a:r>
              <a:rPr lang="nb-NO" altLang="nb-NO" sz="2000"/>
              <a:t> Informasjon til foreleser og veileder ved behov</a:t>
            </a:r>
          </a:p>
          <a:p>
            <a:pPr eaLnBrk="1" hangingPunct="1">
              <a:spcBef>
                <a:spcPct val="0"/>
              </a:spcBef>
            </a:pPr>
            <a:endParaRPr lang="nb-NO" altLang="nb-NO" sz="2000"/>
          </a:p>
          <a:p>
            <a:pPr eaLnBrk="1" hangingPunct="1">
              <a:spcBef>
                <a:spcPct val="0"/>
              </a:spcBef>
            </a:pPr>
            <a:r>
              <a:rPr lang="nb-NO" altLang="nb-NO" sz="2000"/>
              <a:t> Tilrettelegging ved eksamen: ekstra tid, eget rom</a:t>
            </a:r>
          </a:p>
          <a:p>
            <a:pPr eaLnBrk="1" hangingPunct="1">
              <a:spcBef>
                <a:spcPct val="0"/>
              </a:spcBef>
            </a:pPr>
            <a:endParaRPr lang="nb-NO" altLang="nb-NO" sz="2000"/>
          </a:p>
          <a:p>
            <a:pPr eaLnBrk="1" hangingPunct="1">
              <a:spcBef>
                <a:spcPct val="0"/>
              </a:spcBef>
              <a:buFontTx/>
              <a:buNone/>
            </a:pPr>
            <a:r>
              <a:rPr lang="nb-NO" altLang="nb-NO" sz="2000">
                <a:solidFill>
                  <a:srgbClr val="FF0000"/>
                </a:solidFill>
              </a:rPr>
              <a:t>Søknadsfrist: 1. september</a:t>
            </a:r>
          </a:p>
          <a:p>
            <a:pPr eaLnBrk="1" hangingPunct="1">
              <a:spcBef>
                <a:spcPct val="0"/>
              </a:spcBef>
              <a:buFontTx/>
              <a:buNone/>
            </a:pPr>
            <a:endParaRPr lang="nb-NO" altLang="nb-NO" sz="2000"/>
          </a:p>
        </p:txBody>
      </p:sp>
      <p:sp>
        <p:nvSpPr>
          <p:cNvPr id="38917" name="TextBox 1"/>
          <p:cNvSpPr txBox="1">
            <a:spLocks noChangeArrowheads="1"/>
          </p:cNvSpPr>
          <p:nvPr/>
        </p:nvSpPr>
        <p:spPr bwMode="auto">
          <a:xfrm>
            <a:off x="755650" y="5589588"/>
            <a:ext cx="4537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4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0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16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FontTx/>
              <a:buNone/>
            </a:pPr>
            <a:r>
              <a:rPr lang="en-GB" altLang="en-US" sz="2000">
                <a:hlinkClick r:id="rId4"/>
              </a:rPr>
              <a:t>https://www.uio.no/studier/tilrettelegging-permisjon/</a:t>
            </a:r>
            <a:r>
              <a:rPr lang="en-GB" altLang="en-US" sz="2000"/>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200">
                <a:solidFill>
                  <a:schemeClr val="tx1"/>
                </a:solidFill>
                <a:latin typeface="Arial" panose="020B0604020202020204" pitchFamily="34" charset="0"/>
                <a:ea typeface="ヒラギノ角ゴ Pro W3"/>
                <a:cs typeface="ヒラギノ角ゴ Pro W3"/>
              </a:defRPr>
            </a:lvl1pPr>
            <a:lvl2pPr marL="37931725" indent="-37474525">
              <a:spcBef>
                <a:spcPct val="20000"/>
              </a:spcBef>
              <a:buChar char="–"/>
              <a:defRPr sz="1900">
                <a:solidFill>
                  <a:schemeClr val="tx1"/>
                </a:solidFill>
                <a:latin typeface="Arial" panose="020B0604020202020204" pitchFamily="34" charset="0"/>
                <a:ea typeface="ヒラギノ角ゴ Pro W3"/>
                <a:cs typeface="ヒラギノ角ゴ Pro W3"/>
              </a:defRPr>
            </a:lvl2pPr>
            <a:lvl3pPr marL="906463" indent="-180975">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270000" indent="-180975">
              <a:spcBef>
                <a:spcPct val="20000"/>
              </a:spcBef>
              <a:buChar char="–"/>
              <a:defRPr>
                <a:solidFill>
                  <a:schemeClr val="tx1"/>
                </a:solidFill>
                <a:latin typeface="Arial" panose="020B0604020202020204" pitchFamily="34" charset="0"/>
                <a:ea typeface="ヒラギノ角ゴ Pro W3"/>
                <a:cs typeface="ヒラギノ角ゴ Pro W3"/>
              </a:defRPr>
            </a:lvl4pPr>
            <a:lvl5pPr marL="1631950" indent="-180975">
              <a:spcBef>
                <a:spcPct val="20000"/>
              </a:spcBef>
              <a:buChar char="»"/>
              <a:defRPr sz="1300">
                <a:solidFill>
                  <a:schemeClr val="tx1"/>
                </a:solidFill>
                <a:latin typeface="Arial" panose="020B0604020202020204" pitchFamily="34" charset="0"/>
                <a:ea typeface="ヒラギノ角ゴ Pro W3"/>
                <a:cs typeface="ヒラギノ角ゴ Pro W3"/>
              </a:defRPr>
            </a:lvl5pPr>
            <a:lvl6pPr marL="2089150" indent="-180975" eaLnBrk="0" fontAlgn="base" hangingPunct="0">
              <a:spcBef>
                <a:spcPct val="20000"/>
              </a:spcBef>
              <a:spcAft>
                <a:spcPct val="0"/>
              </a:spcAft>
              <a:buChar char="»"/>
              <a:defRPr sz="1300">
                <a:solidFill>
                  <a:schemeClr val="tx1"/>
                </a:solidFill>
                <a:latin typeface="Arial" panose="020B0604020202020204" pitchFamily="34" charset="0"/>
                <a:ea typeface="ヒラギノ角ゴ Pro W3"/>
                <a:cs typeface="ヒラギノ角ゴ Pro W3"/>
              </a:defRPr>
            </a:lvl6pPr>
            <a:lvl7pPr marL="2546350" indent="-180975" eaLnBrk="0" fontAlgn="base" hangingPunct="0">
              <a:spcBef>
                <a:spcPct val="20000"/>
              </a:spcBef>
              <a:spcAft>
                <a:spcPct val="0"/>
              </a:spcAft>
              <a:buChar char="»"/>
              <a:defRPr sz="1300">
                <a:solidFill>
                  <a:schemeClr val="tx1"/>
                </a:solidFill>
                <a:latin typeface="Arial" panose="020B0604020202020204" pitchFamily="34" charset="0"/>
                <a:ea typeface="ヒラギノ角ゴ Pro W3"/>
                <a:cs typeface="ヒラギノ角ゴ Pro W3"/>
              </a:defRPr>
            </a:lvl7pPr>
            <a:lvl8pPr marL="3003550" indent="-180975" eaLnBrk="0" fontAlgn="base" hangingPunct="0">
              <a:spcBef>
                <a:spcPct val="20000"/>
              </a:spcBef>
              <a:spcAft>
                <a:spcPct val="0"/>
              </a:spcAft>
              <a:buChar char="»"/>
              <a:defRPr sz="1300">
                <a:solidFill>
                  <a:schemeClr val="tx1"/>
                </a:solidFill>
                <a:latin typeface="Arial" panose="020B0604020202020204" pitchFamily="34" charset="0"/>
                <a:ea typeface="ヒラギノ角ゴ Pro W3"/>
                <a:cs typeface="ヒラギノ角ゴ Pro W3"/>
              </a:defRPr>
            </a:lvl8pPr>
            <a:lvl9pPr marL="3460750" indent="-180975" eaLnBrk="0" fontAlgn="base" hangingPunct="0">
              <a:spcBef>
                <a:spcPct val="20000"/>
              </a:spcBef>
              <a:spcAft>
                <a:spcPct val="0"/>
              </a:spcAft>
              <a:buChar char="»"/>
              <a:defRPr sz="13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nb-NO" altLang="nb-NO" sz="700">
              <a:solidFill>
                <a:srgbClr val="808080"/>
              </a:solidFill>
            </a:endParaRPr>
          </a:p>
        </p:txBody>
      </p:sp>
      <p:sp>
        <p:nvSpPr>
          <p:cNvPr id="39939"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200">
                <a:solidFill>
                  <a:schemeClr val="tx1"/>
                </a:solidFill>
                <a:latin typeface="Arial" panose="020B0604020202020204" pitchFamily="34" charset="0"/>
                <a:ea typeface="ヒラギノ角ゴ Pro W3"/>
                <a:cs typeface="ヒラギノ角ゴ Pro W3"/>
              </a:defRPr>
            </a:lvl1pPr>
            <a:lvl2pPr marL="37931725" indent="-37474525">
              <a:spcBef>
                <a:spcPct val="20000"/>
              </a:spcBef>
              <a:buChar char="–"/>
              <a:defRPr sz="1900">
                <a:solidFill>
                  <a:schemeClr val="tx1"/>
                </a:solidFill>
                <a:latin typeface="Arial" panose="020B0604020202020204" pitchFamily="34" charset="0"/>
                <a:ea typeface="ヒラギノ角ゴ Pro W3"/>
                <a:cs typeface="ヒラギノ角ゴ Pro W3"/>
              </a:defRPr>
            </a:lvl2pPr>
            <a:lvl3pPr marL="906463" indent="-180975">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270000" indent="-180975">
              <a:spcBef>
                <a:spcPct val="20000"/>
              </a:spcBef>
              <a:buChar char="–"/>
              <a:defRPr>
                <a:solidFill>
                  <a:schemeClr val="tx1"/>
                </a:solidFill>
                <a:latin typeface="Arial" panose="020B0604020202020204" pitchFamily="34" charset="0"/>
                <a:ea typeface="ヒラギノ角ゴ Pro W3"/>
                <a:cs typeface="ヒラギノ角ゴ Pro W3"/>
              </a:defRPr>
            </a:lvl4pPr>
            <a:lvl5pPr marL="1631950" indent="-180975">
              <a:spcBef>
                <a:spcPct val="20000"/>
              </a:spcBef>
              <a:buChar char="»"/>
              <a:defRPr sz="1300">
                <a:solidFill>
                  <a:schemeClr val="tx1"/>
                </a:solidFill>
                <a:latin typeface="Arial" panose="020B0604020202020204" pitchFamily="34" charset="0"/>
                <a:ea typeface="ヒラギノ角ゴ Pro W3"/>
                <a:cs typeface="ヒラギノ角ゴ Pro W3"/>
              </a:defRPr>
            </a:lvl5pPr>
            <a:lvl6pPr marL="2089150" indent="-180975" eaLnBrk="0" fontAlgn="base" hangingPunct="0">
              <a:spcBef>
                <a:spcPct val="20000"/>
              </a:spcBef>
              <a:spcAft>
                <a:spcPct val="0"/>
              </a:spcAft>
              <a:buChar char="»"/>
              <a:defRPr sz="1300">
                <a:solidFill>
                  <a:schemeClr val="tx1"/>
                </a:solidFill>
                <a:latin typeface="Arial" panose="020B0604020202020204" pitchFamily="34" charset="0"/>
                <a:ea typeface="ヒラギノ角ゴ Pro W3"/>
                <a:cs typeface="ヒラギノ角ゴ Pro W3"/>
              </a:defRPr>
            </a:lvl6pPr>
            <a:lvl7pPr marL="2546350" indent="-180975" eaLnBrk="0" fontAlgn="base" hangingPunct="0">
              <a:spcBef>
                <a:spcPct val="20000"/>
              </a:spcBef>
              <a:spcAft>
                <a:spcPct val="0"/>
              </a:spcAft>
              <a:buChar char="»"/>
              <a:defRPr sz="1300">
                <a:solidFill>
                  <a:schemeClr val="tx1"/>
                </a:solidFill>
                <a:latin typeface="Arial" panose="020B0604020202020204" pitchFamily="34" charset="0"/>
                <a:ea typeface="ヒラギノ角ゴ Pro W3"/>
                <a:cs typeface="ヒラギノ角ゴ Pro W3"/>
              </a:defRPr>
            </a:lvl7pPr>
            <a:lvl8pPr marL="3003550" indent="-180975" eaLnBrk="0" fontAlgn="base" hangingPunct="0">
              <a:spcBef>
                <a:spcPct val="20000"/>
              </a:spcBef>
              <a:spcAft>
                <a:spcPct val="0"/>
              </a:spcAft>
              <a:buChar char="»"/>
              <a:defRPr sz="1300">
                <a:solidFill>
                  <a:schemeClr val="tx1"/>
                </a:solidFill>
                <a:latin typeface="Arial" panose="020B0604020202020204" pitchFamily="34" charset="0"/>
                <a:ea typeface="ヒラギノ角ゴ Pro W3"/>
                <a:cs typeface="ヒラギノ角ゴ Pro W3"/>
              </a:defRPr>
            </a:lvl8pPr>
            <a:lvl9pPr marL="3460750" indent="-180975" eaLnBrk="0" fontAlgn="base" hangingPunct="0">
              <a:spcBef>
                <a:spcPct val="20000"/>
              </a:spcBef>
              <a:spcAft>
                <a:spcPct val="0"/>
              </a:spcAft>
              <a:buChar char="»"/>
              <a:defRPr sz="13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nb-NO" sz="700">
              <a:solidFill>
                <a:srgbClr val="808080"/>
              </a:solidFill>
            </a:endParaRPr>
          </a:p>
        </p:txBody>
      </p:sp>
      <p:sp>
        <p:nvSpPr>
          <p:cNvPr id="39940" name="Rectangle 2"/>
          <p:cNvSpPr>
            <a:spLocks noGrp="1" noChangeArrowheads="1"/>
          </p:cNvSpPr>
          <p:nvPr>
            <p:ph type="title"/>
          </p:nvPr>
        </p:nvSpPr>
        <p:spPr/>
        <p:txBody>
          <a:bodyPr/>
          <a:lstStyle/>
          <a:p>
            <a:pPr eaLnBrk="1" hangingPunct="1"/>
            <a:r>
              <a:rPr lang="nb-NO" altLang="nb-NO" sz="4000"/>
              <a:t>Læringsplattformen Canvas</a:t>
            </a:r>
          </a:p>
        </p:txBody>
      </p:sp>
      <p:sp>
        <p:nvSpPr>
          <p:cNvPr id="39941" name="Rectangle 3"/>
          <p:cNvSpPr>
            <a:spLocks noGrp="1" noChangeArrowheads="1"/>
          </p:cNvSpPr>
          <p:nvPr>
            <p:ph type="body" idx="1"/>
          </p:nvPr>
        </p:nvSpPr>
        <p:spPr>
          <a:xfrm>
            <a:off x="762000" y="2565400"/>
            <a:ext cx="3593976" cy="3530600"/>
          </a:xfrm>
        </p:spPr>
        <p:txBody>
          <a:bodyPr/>
          <a:lstStyle/>
          <a:p>
            <a:pPr eaLnBrk="1" hangingPunct="1"/>
            <a:r>
              <a:rPr lang="nb-NO" altLang="nb-NO" sz="2000" dirty="0"/>
              <a:t>Logg inn med brukernavn og passord</a:t>
            </a:r>
          </a:p>
          <a:p>
            <a:pPr eaLnBrk="1" hangingPunct="1"/>
            <a:r>
              <a:rPr lang="nb-NO" altLang="nb-NO" sz="2000" dirty="0"/>
              <a:t>Alle emnene dine + studieprogramrom ligger på dashbord</a:t>
            </a:r>
          </a:p>
          <a:p>
            <a:pPr eaLnBrk="1" hangingPunct="1"/>
            <a:r>
              <a:rPr lang="nb-NO" altLang="nb-NO" sz="2000" b="1" dirty="0"/>
              <a:t>canvas.uio.no</a:t>
            </a:r>
          </a:p>
          <a:p>
            <a:pPr eaLnBrk="1" hangingPunct="1">
              <a:buFontTx/>
              <a:buNone/>
            </a:pPr>
            <a:endParaRPr lang="nb-NO" altLang="nb-NO" dirty="0"/>
          </a:p>
          <a:p>
            <a:pPr eaLnBrk="1" hangingPunct="1"/>
            <a:endParaRPr lang="nb-NO" altLang="nb-NO" dirty="0"/>
          </a:p>
        </p:txBody>
      </p:sp>
      <p:pic>
        <p:nvPicPr>
          <p:cNvPr id="2" name="Picture 1">
            <a:hlinkClick r:id="rId3"/>
          </p:cNvPr>
          <p:cNvPicPr>
            <a:picLocks noChangeAspect="1"/>
          </p:cNvPicPr>
          <p:nvPr/>
        </p:nvPicPr>
        <p:blipFill>
          <a:blip r:embed="rId4"/>
          <a:stretch>
            <a:fillRect/>
          </a:stretch>
        </p:blipFill>
        <p:spPr>
          <a:xfrm>
            <a:off x="4648166" y="2578382"/>
            <a:ext cx="4035459" cy="2981003"/>
          </a:xfrm>
          <a:prstGeom prst="rect">
            <a:avLst/>
          </a:prstGeom>
          <a:ln>
            <a:solidFill>
              <a:schemeClr val="accent4">
                <a:lumMod val="95000"/>
                <a:lumOff val="5000"/>
              </a:schemeClr>
            </a:solidFill>
          </a:ln>
        </p:spPr>
      </p:pic>
    </p:spTree>
    <p:extLst>
      <p:ext uri="{BB962C8B-B14F-4D97-AF65-F5344CB8AC3E}">
        <p14:creationId xmlns:p14="http://schemas.microsoft.com/office/powerpoint/2010/main" val="2105128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Graphical user interface, application&#10;&#10;Description automatically generated">
            <a:extLst>
              <a:ext uri="{FF2B5EF4-FFF2-40B4-BE49-F238E27FC236}">
                <a16:creationId xmlns:a16="http://schemas.microsoft.com/office/drawing/2014/main" id="{5490D1F8-3A1B-4238-845A-176C49C709E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09" b="209"/>
          <a:stretch>
            <a:fillRect/>
          </a:stretch>
        </p:blipFill>
        <p:spPr/>
      </p:pic>
      <p:sp>
        <p:nvSpPr>
          <p:cNvPr id="10" name="Title 9">
            <a:extLst>
              <a:ext uri="{FF2B5EF4-FFF2-40B4-BE49-F238E27FC236}">
                <a16:creationId xmlns:a16="http://schemas.microsoft.com/office/drawing/2014/main" id="{C9BE5FA0-A940-48C4-8F39-09FAEB7728D2}"/>
              </a:ext>
            </a:extLst>
          </p:cNvPr>
          <p:cNvSpPr>
            <a:spLocks noGrp="1"/>
          </p:cNvSpPr>
          <p:nvPr>
            <p:ph type="ctrTitle"/>
          </p:nvPr>
        </p:nvSpPr>
        <p:spPr>
          <a:xfrm>
            <a:off x="1051697" y="5296214"/>
            <a:ext cx="6858000" cy="1409072"/>
          </a:xfrm>
        </p:spPr>
        <p:txBody>
          <a:bodyPr/>
          <a:lstStyle/>
          <a:p>
            <a:r>
              <a:rPr lang="nb-NO" dirty="0">
                <a:hlinkClick r:id="rId4"/>
              </a:rPr>
              <a:t>Demo av Mine studier</a:t>
            </a:r>
            <a:r>
              <a:rPr lang="nb-NO" dirty="0"/>
              <a:t/>
            </a:r>
            <a:br>
              <a:rPr lang="nb-NO" dirty="0"/>
            </a:br>
            <a:endParaRPr lang="en-GB" dirty="0"/>
          </a:p>
        </p:txBody>
      </p:sp>
      <p:sp>
        <p:nvSpPr>
          <p:cNvPr id="14" name="Text Placeholder 13">
            <a:extLst>
              <a:ext uri="{FF2B5EF4-FFF2-40B4-BE49-F238E27FC236}">
                <a16:creationId xmlns:a16="http://schemas.microsoft.com/office/drawing/2014/main" id="{F17C1EF7-A040-405B-A2A5-9C5CA36C9A04}"/>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1614462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BDE48FD9-E1B3-EEB9-C9F3-DE6E67AE8594}"/>
              </a:ext>
            </a:extLst>
          </p:cNvPr>
          <p:cNvSpPr>
            <a:spLocks noGrp="1"/>
          </p:cNvSpPr>
          <p:nvPr>
            <p:ph type="ftr" sz="quarter" idx="11"/>
          </p:nvPr>
        </p:nvSpPr>
        <p:spPr/>
        <p:txBody>
          <a:bodyPr/>
          <a:lstStyle/>
          <a:p>
            <a:endParaRPr lang="nb-NO"/>
          </a:p>
        </p:txBody>
      </p:sp>
      <p:sp>
        <p:nvSpPr>
          <p:cNvPr id="3" name="Plassholder for lysbildenummer 2">
            <a:extLst>
              <a:ext uri="{FF2B5EF4-FFF2-40B4-BE49-F238E27FC236}">
                <a16:creationId xmlns:a16="http://schemas.microsoft.com/office/drawing/2014/main" id="{D42E3AC9-D1EF-8837-A0DD-067957EC493D}"/>
              </a:ext>
            </a:extLst>
          </p:cNvPr>
          <p:cNvSpPr>
            <a:spLocks noGrp="1"/>
          </p:cNvSpPr>
          <p:nvPr>
            <p:ph type="sldNum" sz="quarter" idx="12"/>
          </p:nvPr>
        </p:nvSpPr>
        <p:spPr/>
        <p:txBody>
          <a:bodyPr/>
          <a:lstStyle/>
          <a:p>
            <a:r>
              <a:rPr lang="en-US"/>
              <a:t>Side </a:t>
            </a:r>
            <a:fld id="{5251F420-7306-4E7C-A79E-F31A38F7D392}" type="slidenum">
              <a:rPr lang="en-US" smtClean="0"/>
              <a:pPr/>
              <a:t>16</a:t>
            </a:fld>
            <a:endParaRPr lang="en-US"/>
          </a:p>
        </p:txBody>
      </p:sp>
      <p:pic>
        <p:nvPicPr>
          <p:cNvPr id="5" name="Bilde 4">
            <a:extLst>
              <a:ext uri="{FF2B5EF4-FFF2-40B4-BE49-F238E27FC236}">
                <a16:creationId xmlns:a16="http://schemas.microsoft.com/office/drawing/2014/main" id="{DAB02AD7-9002-035F-1E7C-60AD1E85C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179458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484784"/>
            <a:ext cx="3952931" cy="328498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950030"/>
            <a:ext cx="4392488" cy="3819738"/>
          </a:xfrm>
          <a:prstGeom prst="rect">
            <a:avLst/>
          </a:prstGeom>
        </p:spPr>
      </p:pic>
      <p:sp>
        <p:nvSpPr>
          <p:cNvPr id="4" name="TextBox 3"/>
          <p:cNvSpPr txBox="1"/>
          <p:nvPr/>
        </p:nvSpPr>
        <p:spPr>
          <a:xfrm>
            <a:off x="2384780" y="5373216"/>
            <a:ext cx="5256584" cy="707886"/>
          </a:xfrm>
          <a:prstGeom prst="rect">
            <a:avLst/>
          </a:prstGeom>
          <a:noFill/>
        </p:spPr>
        <p:txBody>
          <a:bodyPr wrap="square" rtlCol="0">
            <a:spAutoFit/>
          </a:bodyPr>
          <a:lstStyle/>
          <a:p>
            <a:r>
              <a:rPr lang="nb-NO" sz="4000" dirty="0">
                <a:solidFill>
                  <a:srgbClr val="FF0000"/>
                </a:solidFill>
              </a:rPr>
              <a:t>Last ned </a:t>
            </a:r>
            <a:r>
              <a:rPr lang="nb-NO" sz="4000" dirty="0" err="1">
                <a:solidFill>
                  <a:srgbClr val="FF0000"/>
                </a:solidFill>
              </a:rPr>
              <a:t>appene</a:t>
            </a:r>
            <a:r>
              <a:rPr lang="nb-NO" sz="4000" dirty="0">
                <a:solidFill>
                  <a:srgbClr val="FF0000"/>
                </a:solidFill>
              </a:rPr>
              <a:t>!</a:t>
            </a:r>
          </a:p>
        </p:txBody>
      </p:sp>
    </p:spTree>
    <p:extLst>
      <p:ext uri="{BB962C8B-B14F-4D97-AF65-F5344CB8AC3E}">
        <p14:creationId xmlns:p14="http://schemas.microsoft.com/office/powerpoint/2010/main" val="1793376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tel 1"/>
          <p:cNvSpPr>
            <a:spLocks noGrp="1"/>
          </p:cNvSpPr>
          <p:nvPr>
            <p:ph type="title"/>
          </p:nvPr>
        </p:nvSpPr>
        <p:spPr/>
        <p:txBody>
          <a:bodyPr/>
          <a:lstStyle/>
          <a:p>
            <a:pPr eaLnBrk="1" hangingPunct="1"/>
            <a:r>
              <a:rPr lang="nb-NO" altLang="nb-NO"/>
              <a:t>Digital eksamen i Inspera</a:t>
            </a:r>
          </a:p>
        </p:txBody>
      </p:sp>
      <p:sp>
        <p:nvSpPr>
          <p:cNvPr id="41987" name="Plassholder for innhold 2"/>
          <p:cNvSpPr>
            <a:spLocks noGrp="1"/>
          </p:cNvSpPr>
          <p:nvPr>
            <p:ph idx="1"/>
          </p:nvPr>
        </p:nvSpPr>
        <p:spPr/>
        <p:txBody>
          <a:bodyPr/>
          <a:lstStyle/>
          <a:p>
            <a:pPr marL="342900" lvl="1" indent="-342900" eaLnBrk="1" hangingPunct="1">
              <a:buFontTx/>
              <a:buChar char="•"/>
            </a:pPr>
            <a:r>
              <a:rPr lang="nb-NO" altLang="nb-NO"/>
              <a:t>Følg med på semestersidene til emnene du tar, all informasjon legges ut her</a:t>
            </a:r>
          </a:p>
          <a:p>
            <a:pPr eaLnBrk="1" hangingPunct="1"/>
            <a:r>
              <a:rPr lang="nb-NO" altLang="nb-NO" sz="2400"/>
              <a:t>Digital skoleeksamen på UiOs datamaskiner i Silurveien – hjemmeeksamen på egen datamaskin</a:t>
            </a:r>
          </a:p>
          <a:p>
            <a:pPr eaLnBrk="1" hangingPunct="1"/>
            <a:r>
              <a:rPr lang="nb-NO" altLang="nb-NO" sz="2400"/>
              <a:t>Forberedelser du må gjøre:</a:t>
            </a:r>
          </a:p>
          <a:p>
            <a:pPr marL="742950" lvl="2" indent="-342900" eaLnBrk="1" hangingPunct="1">
              <a:buFont typeface="Courier New" panose="02070309020205020404" pitchFamily="49" charset="0"/>
              <a:buChar char="o"/>
            </a:pPr>
            <a:r>
              <a:rPr lang="nb-NO" altLang="nb-NO"/>
              <a:t>Ta demoeksamener på </a:t>
            </a:r>
            <a:r>
              <a:rPr lang="nb-NO" altLang="nb-NO">
                <a:hlinkClick r:id="rId3"/>
              </a:rPr>
              <a:t>http://uio.inspera.no</a:t>
            </a:r>
            <a:r>
              <a:rPr lang="nb-NO" altLang="nb-NO"/>
              <a:t> </a:t>
            </a:r>
          </a:p>
          <a:p>
            <a:pPr marL="742950" lvl="2" indent="-342900" eaLnBrk="1" hangingPunct="1">
              <a:buFont typeface="Courier New" panose="02070309020205020404" pitchFamily="49" charset="0"/>
              <a:buChar char="o"/>
            </a:pPr>
            <a:r>
              <a:rPr lang="nb-NO" altLang="nb-NO"/>
              <a:t>Delta på infomøte / kurs</a:t>
            </a:r>
          </a:p>
          <a:p>
            <a:pPr marL="742950" lvl="2" indent="-342900" eaLnBrk="1" hangingPunct="1">
              <a:buFont typeface="Courier New" panose="02070309020205020404" pitchFamily="49" charset="0"/>
              <a:buChar char="o"/>
            </a:pPr>
            <a:r>
              <a:rPr lang="nb-NO" altLang="nb-NO">
                <a:hlinkClick r:id="rId4"/>
              </a:rPr>
              <a:t>Vanlige spørsmål før og under eksamen</a:t>
            </a:r>
            <a:endParaRPr lang="nb-NO" altLang="nb-NO"/>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Zoom og Teams</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92187" y="1700808"/>
            <a:ext cx="3251140" cy="2088232"/>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25230" y="1700808"/>
            <a:ext cx="3771900" cy="2226301"/>
          </a:xfrm>
        </p:spPr>
      </p:pic>
      <p:sp>
        <p:nvSpPr>
          <p:cNvPr id="6" name="Rectangle 5"/>
          <p:cNvSpPr/>
          <p:nvPr/>
        </p:nvSpPr>
        <p:spPr>
          <a:xfrm>
            <a:off x="271532" y="4365104"/>
            <a:ext cx="4572000" cy="707886"/>
          </a:xfrm>
          <a:prstGeom prst="rect">
            <a:avLst/>
          </a:prstGeom>
        </p:spPr>
        <p:txBody>
          <a:bodyPr>
            <a:spAutoFit/>
          </a:bodyPr>
          <a:lstStyle/>
          <a:p>
            <a:r>
              <a:rPr lang="en-US" dirty="0"/>
              <a:t>https://www.uio.no/tjenester/it/telefoni-sanntid/videokonf/zoom/student.html</a:t>
            </a:r>
          </a:p>
        </p:txBody>
      </p:sp>
      <p:sp>
        <p:nvSpPr>
          <p:cNvPr id="8" name="Rectangle 7"/>
          <p:cNvSpPr/>
          <p:nvPr/>
        </p:nvSpPr>
        <p:spPr>
          <a:xfrm>
            <a:off x="4716016" y="4365104"/>
            <a:ext cx="4392488" cy="707886"/>
          </a:xfrm>
          <a:prstGeom prst="rect">
            <a:avLst/>
          </a:prstGeom>
        </p:spPr>
        <p:txBody>
          <a:bodyPr wrap="square">
            <a:spAutoFit/>
          </a:bodyPr>
          <a:lstStyle/>
          <a:p>
            <a:r>
              <a:rPr lang="en-US" dirty="0"/>
              <a:t>https://www.uio.no/tjenester/it/lagring-samarbeid/ms365/teams/</a:t>
            </a:r>
          </a:p>
        </p:txBody>
      </p:sp>
    </p:spTree>
    <p:extLst>
      <p:ext uri="{BB962C8B-B14F-4D97-AF65-F5344CB8AC3E}">
        <p14:creationId xmlns:p14="http://schemas.microsoft.com/office/powerpoint/2010/main" val="444331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ubtitle 6"/>
          <p:cNvSpPr>
            <a:spLocks noGrp="1"/>
          </p:cNvSpPr>
          <p:nvPr>
            <p:ph type="subTitle" sz="quarter" idx="1"/>
          </p:nvPr>
        </p:nvSpPr>
        <p:spPr/>
        <p:txBody>
          <a:bodyPr/>
          <a:lstStyle/>
          <a:p>
            <a:pPr eaLnBrk="1" hangingPunct="1"/>
            <a:r>
              <a:rPr lang="nb-NO" altLang="nb-NO" sz="2400" dirty="0">
                <a:latin typeface="Arial" panose="020B0604020202020204" pitchFamily="34" charset="0"/>
                <a:cs typeface="Arial" panose="020B0604020202020204" pitchFamily="34" charset="0"/>
              </a:rPr>
              <a:t>Velkommen til årsenheten i medier og kommunikasjon!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6"/>
          </p:nvPr>
        </p:nvSpPr>
        <p:spPr/>
        <p:txBody>
          <a:bodyPr/>
          <a:lstStyle/>
          <a:p>
            <a:endParaRPr lang="nb-NO"/>
          </a:p>
        </p:txBody>
      </p:sp>
      <p:sp>
        <p:nvSpPr>
          <p:cNvPr id="9" name="Title 8"/>
          <p:cNvSpPr>
            <a:spLocks noGrp="1"/>
          </p:cNvSpPr>
          <p:nvPr>
            <p:ph type="title"/>
          </p:nvPr>
        </p:nvSpPr>
        <p:spPr/>
        <p:txBody>
          <a:bodyPr/>
          <a:lstStyle/>
          <a:p>
            <a:r>
              <a:rPr lang="nb-NO" dirty="0"/>
              <a:t>Hele HF leser!</a:t>
            </a:r>
          </a:p>
        </p:txBody>
      </p:sp>
      <p:sp>
        <p:nvSpPr>
          <p:cNvPr id="10" name="Subtitle 9"/>
          <p:cNvSpPr>
            <a:spLocks noGrp="1"/>
          </p:cNvSpPr>
          <p:nvPr>
            <p:ph type="subTitle" idx="13"/>
          </p:nvPr>
        </p:nvSpPr>
        <p:spPr/>
        <p:txBody>
          <a:bodyPr/>
          <a:lstStyle/>
          <a:p>
            <a:endParaRPr lang="nb-NO"/>
          </a:p>
        </p:txBody>
      </p:sp>
      <p:sp>
        <p:nvSpPr>
          <p:cNvPr id="13" name="Content Placeholder 12"/>
          <p:cNvSpPr>
            <a:spLocks noGrp="1"/>
          </p:cNvSpPr>
          <p:nvPr>
            <p:ph sz="half" idx="29"/>
          </p:nvPr>
        </p:nvSpPr>
        <p:spPr/>
        <p:txBody>
          <a:bodyPr/>
          <a:lstStyle/>
          <a:p>
            <a:r>
              <a:rPr lang="nb-NO" dirty="0"/>
              <a:t>Hele HF leser er et leseprosjekt for HFs førsteårsstudenter. Målet er å fremme leseglede og skape et fellesskap rundt en bok. Høsten 2023 er boka «De kaller meg ulven» av </a:t>
            </a:r>
            <a:r>
              <a:rPr lang="nb-NO" dirty="0" err="1"/>
              <a:t>Zeshan</a:t>
            </a:r>
            <a:r>
              <a:rPr lang="nb-NO" dirty="0"/>
              <a:t> </a:t>
            </a:r>
            <a:r>
              <a:rPr lang="nb-NO" dirty="0" err="1"/>
              <a:t>Shakar</a:t>
            </a:r>
            <a:r>
              <a:rPr lang="nb-NO" dirty="0"/>
              <a:t>.</a:t>
            </a:r>
          </a:p>
          <a:p>
            <a:r>
              <a:rPr lang="nb-NO" dirty="0"/>
              <a:t>Målet er å fremme leseglede og at romanen skal skape et fellesskap for samtale.</a:t>
            </a:r>
          </a:p>
          <a:p>
            <a:r>
              <a:rPr lang="nb-NO" dirty="0">
                <a:hlinkClick r:id="rId2"/>
              </a:rPr>
              <a:t>https://www.hf.uio.no/studier/aktuelt/aktuelle-saker/2023/hele-hf-leser-2023.html</a:t>
            </a:r>
            <a:endParaRPr lang="nb-NO" dirty="0"/>
          </a:p>
          <a:p>
            <a:endParaRPr lang="nb-NO" dirty="0"/>
          </a:p>
        </p:txBody>
      </p:sp>
      <p:sp>
        <p:nvSpPr>
          <p:cNvPr id="7" name="Footer Placeholder 6"/>
          <p:cNvSpPr>
            <a:spLocks noGrp="1"/>
          </p:cNvSpPr>
          <p:nvPr>
            <p:ph type="ftr" sz="quarter" idx="3"/>
          </p:nvPr>
        </p:nvSpPr>
        <p:spPr/>
        <p:txBody>
          <a:bodyPr/>
          <a:lstStyle/>
          <a:p>
            <a:endParaRPr lang="nb-NO" dirty="0"/>
          </a:p>
        </p:txBody>
      </p:sp>
      <p:sp>
        <p:nvSpPr>
          <p:cNvPr id="8" name="Slide Number Placeholder 7"/>
          <p:cNvSpPr>
            <a:spLocks noGrp="1"/>
          </p:cNvSpPr>
          <p:nvPr>
            <p:ph type="sldNum" sz="quarter" idx="12"/>
          </p:nvPr>
        </p:nvSpPr>
        <p:spPr/>
        <p:txBody>
          <a:bodyPr/>
          <a:lstStyle/>
          <a:p>
            <a:r>
              <a:rPr lang="en-US"/>
              <a:t>Side </a:t>
            </a:r>
            <a:fld id="{5251F420-7306-4E7C-A79E-F31A38F7D392}" type="slidenum">
              <a:rPr lang="en-US" smtClean="0"/>
              <a:pPr/>
              <a:t>20</a:t>
            </a:fld>
            <a:endParaRPr lang="en-US" dirty="0"/>
          </a:p>
        </p:txBody>
      </p:sp>
      <p:pic>
        <p:nvPicPr>
          <p:cNvPr id="6" name="Picture Placeholder 5" descr="A book cover with text overlay&#10;&#10;Description automatically generated">
            <a:extLst>
              <a:ext uri="{FF2B5EF4-FFF2-40B4-BE49-F238E27FC236}">
                <a16:creationId xmlns:a16="http://schemas.microsoft.com/office/drawing/2014/main" id="{EDD402D3-0E18-BA0D-C592-A9A4410AC390}"/>
              </a:ext>
            </a:extLst>
          </p:cNvPr>
          <p:cNvPicPr>
            <a:picLocks noGrp="1" noChangeAspect="1"/>
          </p:cNvPicPr>
          <p:nvPr>
            <p:ph type="pic" sz="quarter" idx="27"/>
          </p:nvPr>
        </p:nvPicPr>
        <p:blipFill>
          <a:blip r:embed="rId3"/>
          <a:srcRect t="8288" b="8288"/>
          <a:stretch>
            <a:fillRect/>
          </a:stretch>
        </p:blipFill>
        <p:spPr>
          <a:xfrm>
            <a:off x="4643438" y="371475"/>
            <a:ext cx="4214812" cy="5326063"/>
          </a:xfrm>
        </p:spPr>
      </p:pic>
    </p:spTree>
    <p:extLst>
      <p:ext uri="{BB962C8B-B14F-4D97-AF65-F5344CB8AC3E}">
        <p14:creationId xmlns:p14="http://schemas.microsoft.com/office/powerpoint/2010/main" val="2187585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tel 1"/>
          <p:cNvSpPr>
            <a:spLocks noGrp="1"/>
          </p:cNvSpPr>
          <p:nvPr>
            <p:ph type="title"/>
          </p:nvPr>
        </p:nvSpPr>
        <p:spPr/>
        <p:txBody>
          <a:bodyPr/>
          <a:lstStyle/>
          <a:p>
            <a:pPr algn="ctr"/>
            <a:r>
              <a:rPr lang="nb-NO" altLang="nb-NO"/>
              <a:t>2. Praktisk informasjon</a:t>
            </a:r>
          </a:p>
        </p:txBody>
      </p:sp>
      <p:sp>
        <p:nvSpPr>
          <p:cNvPr id="44035" name="Plassholder for innhold 2"/>
          <p:cNvSpPr>
            <a:spLocks noGrp="1"/>
          </p:cNvSpPr>
          <p:nvPr>
            <p:ph idx="1"/>
          </p:nvPr>
        </p:nvSpPr>
        <p:spPr>
          <a:xfrm>
            <a:off x="900113" y="2708275"/>
            <a:ext cx="7696200" cy="1952625"/>
          </a:xfrm>
        </p:spPr>
        <p:txBody>
          <a:bodyPr/>
          <a:lstStyle/>
          <a:p>
            <a:r>
              <a:rPr lang="nb-NO" altLang="nb-NO"/>
              <a:t>Studentkort</a:t>
            </a:r>
          </a:p>
          <a:p>
            <a:r>
              <a:rPr lang="nb-NO" altLang="nb-NO"/>
              <a:t>IT-tjenester</a:t>
            </a:r>
          </a:p>
          <a:p>
            <a:r>
              <a:rPr lang="nb-NO" altLang="nb-NO"/>
              <a:t>Rettigheter og plikter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nb-NO" altLang="nb-NO"/>
              <a:t>Studentkort</a:t>
            </a:r>
          </a:p>
        </p:txBody>
      </p:sp>
      <p:sp>
        <p:nvSpPr>
          <p:cNvPr id="45059" name="Content Placeholder 2"/>
          <p:cNvSpPr>
            <a:spLocks noGrp="1"/>
          </p:cNvSpPr>
          <p:nvPr>
            <p:ph idx="1"/>
          </p:nvPr>
        </p:nvSpPr>
        <p:spPr/>
        <p:txBody>
          <a:bodyPr/>
          <a:lstStyle/>
          <a:p>
            <a:pPr marL="457200" indent="-457200" eaLnBrk="1" hangingPunct="1">
              <a:buFontTx/>
              <a:buAutoNum type="arabicPeriod"/>
            </a:pPr>
            <a:r>
              <a:rPr lang="en-US" altLang="nb-NO" sz="2500"/>
              <a:t>StudentWeb + semesteravgift = semesterkort</a:t>
            </a:r>
          </a:p>
          <a:p>
            <a:pPr marL="457200" indent="-457200" eaLnBrk="1" hangingPunct="1">
              <a:buFontTx/>
              <a:buAutoNum type="arabicPeriod"/>
            </a:pPr>
            <a:endParaRPr lang="en-US" altLang="nb-NO" sz="2500"/>
          </a:p>
          <a:p>
            <a:pPr marL="457200" indent="-457200" eaLnBrk="1" hangingPunct="1">
              <a:buFontTx/>
              <a:buAutoNum type="arabicPeriod"/>
            </a:pPr>
            <a:r>
              <a:rPr lang="en-US" altLang="nb-NO" sz="2500"/>
              <a:t> Semesterkort i app på telefon – gratis i App Store/Google Play/Windows store – søk etter Student ID</a:t>
            </a:r>
            <a:br>
              <a:rPr lang="en-US" altLang="nb-NO" sz="2500"/>
            </a:br>
            <a:r>
              <a:rPr lang="en-US" altLang="nb-NO" sz="2500">
                <a:hlinkClick r:id="rId3"/>
              </a:rPr>
              <a:t>https://www.uio.no/studier/registrering/kort/digitalt-studentbevis.html</a:t>
            </a:r>
            <a:r>
              <a:rPr lang="en-US" altLang="nb-NO" sz="2500"/>
              <a:t> </a:t>
            </a:r>
          </a:p>
          <a:p>
            <a:pPr marL="457200" indent="-457200" eaLnBrk="1" hangingPunct="1">
              <a:buFontTx/>
              <a:buNone/>
            </a:pPr>
            <a:endParaRPr lang="en-US" altLang="nb-NO" sz="2500"/>
          </a:p>
          <a:p>
            <a:pPr marL="457200" indent="-457200" eaLnBrk="1" hangingPunct="1">
              <a:buFontTx/>
              <a:buNone/>
            </a:pPr>
            <a:r>
              <a:rPr lang="en-US" altLang="nb-NO" sz="2500"/>
              <a:t>3. Ta med semesterkort + legitimasjon til SiO-senteret = studentkort</a:t>
            </a:r>
            <a:endParaRPr lang="nb-NO" altLang="nb-NO" sz="2500"/>
          </a:p>
          <a:p>
            <a:pPr marL="457200" indent="-457200" eaLnBrk="1" hangingPunct="1">
              <a:buFontTx/>
              <a:buNone/>
            </a:pPr>
            <a:r>
              <a:rPr lang="nb-NO" altLang="nb-NO" sz="2000"/>
              <a:t>SiOsenteret er i Kristian Ottosens hus (Akademika)</a:t>
            </a:r>
            <a:endParaRPr lang="en-US" altLang="nb-NO" sz="2000"/>
          </a:p>
          <a:p>
            <a:pPr marL="457200" indent="-457200" eaLnBrk="1" hangingPunct="1"/>
            <a:endParaRPr lang="en-US" altLang="nb-NO" sz="25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990600" y="838200"/>
            <a:ext cx="7696200" cy="646113"/>
          </a:xfrm>
        </p:spPr>
        <p:txBody>
          <a:bodyPr/>
          <a:lstStyle/>
          <a:p>
            <a:r>
              <a:rPr lang="nb-NO" altLang="nb-NO"/>
              <a:t>Du har både plikter og rettigheter</a:t>
            </a:r>
          </a:p>
        </p:txBody>
      </p:sp>
      <p:sp>
        <p:nvSpPr>
          <p:cNvPr id="47107" name="Content Placeholder 2"/>
          <p:cNvSpPr>
            <a:spLocks noGrp="1"/>
          </p:cNvSpPr>
          <p:nvPr>
            <p:ph idx="1"/>
          </p:nvPr>
        </p:nvSpPr>
        <p:spPr>
          <a:xfrm>
            <a:off x="990600" y="1557338"/>
            <a:ext cx="7696200" cy="5300662"/>
          </a:xfrm>
        </p:spPr>
        <p:txBody>
          <a:bodyPr/>
          <a:lstStyle/>
          <a:p>
            <a:pPr>
              <a:defRPr/>
            </a:pPr>
            <a:r>
              <a:rPr lang="nb-NO" altLang="nb-NO" sz="2400" dirty="0"/>
              <a:t>Sjekk UiO epost </a:t>
            </a:r>
            <a:r>
              <a:rPr lang="mr-IN" altLang="nb-NO" sz="2400" dirty="0"/>
              <a:t>–</a:t>
            </a:r>
            <a:r>
              <a:rPr lang="nb-NO" altLang="nb-NO" sz="2400" dirty="0"/>
              <a:t> levere i tide - hold deg oppdatert</a:t>
            </a:r>
          </a:p>
          <a:p>
            <a:pPr>
              <a:defRPr/>
            </a:pPr>
            <a:endParaRPr lang="nb-NO" altLang="nb-NO" sz="2400" dirty="0"/>
          </a:p>
          <a:p>
            <a:pPr>
              <a:lnSpc>
                <a:spcPct val="150000"/>
              </a:lnSpc>
              <a:defRPr/>
            </a:pPr>
            <a:r>
              <a:rPr lang="nb-NO" altLang="nb-NO" sz="2400" dirty="0"/>
              <a:t>Hvis du blir syk</a:t>
            </a:r>
          </a:p>
          <a:p>
            <a:pPr marL="0" indent="0">
              <a:buNone/>
              <a:defRPr/>
            </a:pPr>
            <a:r>
              <a:rPr lang="nb-NO" altLang="nb-NO" sz="2400" dirty="0"/>
              <a:t>Obligatorisk aktivitet: </a:t>
            </a:r>
            <a:r>
              <a:rPr lang="nb-NO" altLang="nb-NO" sz="2400" dirty="0">
                <a:hlinkClick r:id="rId2"/>
              </a:rPr>
              <a:t>https://www.uio.no/studier/eksamen/obligatoriske-aktiviteter/hf-oblig.html</a:t>
            </a:r>
            <a:r>
              <a:rPr lang="nb-NO" altLang="nb-NO" sz="2400" dirty="0"/>
              <a:t>  </a:t>
            </a:r>
          </a:p>
          <a:p>
            <a:pPr marL="0" indent="0">
              <a:lnSpc>
                <a:spcPct val="150000"/>
              </a:lnSpc>
              <a:buNone/>
              <a:defRPr/>
            </a:pPr>
            <a:r>
              <a:rPr lang="nb-NO" altLang="nb-NO" sz="2400" dirty="0"/>
              <a:t>Eksamen: </a:t>
            </a:r>
            <a:r>
              <a:rPr lang="nb-NO" altLang="nb-NO" sz="2400" dirty="0">
                <a:hlinkClick r:id="rId3"/>
              </a:rPr>
              <a:t>https://www.uio.no/studier/eksamen/sykdom-utsatt/</a:t>
            </a:r>
            <a:r>
              <a:rPr lang="nb-NO" altLang="nb-NO" sz="2400" dirty="0"/>
              <a:t> </a:t>
            </a:r>
          </a:p>
          <a:p>
            <a:pPr marL="457200" lvl="1" indent="0">
              <a:buFontTx/>
              <a:buNone/>
              <a:defRPr/>
            </a:pPr>
            <a:endParaRPr lang="nb-NO" altLang="nb-NO" sz="2000" dirty="0"/>
          </a:p>
          <a:p>
            <a:pPr>
              <a:defRPr/>
            </a:pPr>
            <a:r>
              <a:rPr lang="nb-NO" altLang="nb-NO" sz="2400" dirty="0"/>
              <a:t>Du har krav på veiledning. Vi tilrettelegger ved behov – kom og snakk med oss!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tel 1"/>
          <p:cNvSpPr>
            <a:spLocks noGrp="1"/>
          </p:cNvSpPr>
          <p:nvPr>
            <p:ph type="title"/>
          </p:nvPr>
        </p:nvSpPr>
        <p:spPr>
          <a:xfrm>
            <a:off x="971550" y="2420938"/>
            <a:ext cx="7696200" cy="1143000"/>
          </a:xfrm>
        </p:spPr>
        <p:txBody>
          <a:bodyPr/>
          <a:lstStyle/>
          <a:p>
            <a:r>
              <a:rPr lang="nb-NO" altLang="nb-NO"/>
              <a:t>3. Livet utenfor studiene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nb-NO" altLang="nb-NO" dirty="0">
                <a:hlinkClick r:id="rId3"/>
              </a:rPr>
              <a:t>Husk at studietiden er morsom!</a:t>
            </a:r>
            <a:endParaRPr lang="nb-NO" altLang="nb-NO" dirty="0"/>
          </a:p>
        </p:txBody>
      </p:sp>
      <p:sp>
        <p:nvSpPr>
          <p:cNvPr id="37891" name="Content Placeholder 2"/>
          <p:cNvSpPr>
            <a:spLocks noGrp="1"/>
          </p:cNvSpPr>
          <p:nvPr>
            <p:ph idx="1"/>
          </p:nvPr>
        </p:nvSpPr>
        <p:spPr/>
        <p:txBody>
          <a:bodyPr/>
          <a:lstStyle/>
          <a:p>
            <a:r>
              <a:rPr lang="nb-NO" altLang="nb-NO" dirty="0"/>
              <a:t>Meld deg inn i en forening/idrett/aktivitet</a:t>
            </a:r>
          </a:p>
          <a:p>
            <a:r>
              <a:rPr lang="nb-NO" altLang="nb-NO" dirty="0"/>
              <a:t>Bli med på studentfester</a:t>
            </a:r>
          </a:p>
          <a:p>
            <a:r>
              <a:rPr lang="nb-NO" altLang="nb-NO" dirty="0"/>
              <a:t>Treff nye venner</a:t>
            </a:r>
          </a:p>
          <a:p>
            <a:endParaRPr lang="nb-NO" altLang="nb-NO"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096" y="2636912"/>
            <a:ext cx="2880320" cy="407455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 y="4581128"/>
            <a:ext cx="3867349" cy="1111307"/>
          </a:xfrm>
          <a:prstGeom prst="rect">
            <a:avLst/>
          </a:prstGeom>
        </p:spPr>
      </p:pic>
    </p:spTree>
    <p:extLst>
      <p:ext uri="{BB962C8B-B14F-4D97-AF65-F5344CB8AC3E}">
        <p14:creationId xmlns:p14="http://schemas.microsoft.com/office/powerpoint/2010/main" val="4207922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Start-smart_skjermbilde-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765175"/>
            <a:ext cx="8820150"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hangingPunct="1"/>
            <a:endParaRPr lang="nb-NO" altLang="nb-NO"/>
          </a:p>
        </p:txBody>
      </p:sp>
      <p:sp>
        <p:nvSpPr>
          <p:cNvPr id="54275" name="Content Placeholder 2"/>
          <p:cNvSpPr>
            <a:spLocks noGrp="1"/>
          </p:cNvSpPr>
          <p:nvPr>
            <p:ph idx="1"/>
          </p:nvPr>
        </p:nvSpPr>
        <p:spPr/>
        <p:txBody>
          <a:bodyPr/>
          <a:lstStyle/>
          <a:p>
            <a:pPr eaLnBrk="1" hangingPunct="1">
              <a:buFontTx/>
              <a:buNone/>
            </a:pPr>
            <a:endParaRPr lang="nb-NO" altLang="nb-NO"/>
          </a:p>
          <a:p>
            <a:pPr algn="ctr" eaLnBrk="1" hangingPunct="1">
              <a:buFontTx/>
              <a:buNone/>
            </a:pPr>
            <a:r>
              <a:rPr lang="nb-NO" altLang="nb-NO">
                <a:hlinkClick r:id="rId3"/>
              </a:rPr>
              <a:t>studieinfo@media.uio.no</a:t>
            </a:r>
            <a:r>
              <a:rPr lang="nb-NO" altLang="nb-NO"/>
              <a:t> </a:t>
            </a:r>
          </a:p>
          <a:p>
            <a:pPr algn="ctr" eaLnBrk="1" hangingPunct="1">
              <a:buFontTx/>
              <a:buNone/>
            </a:pPr>
            <a:endParaRPr lang="nb-NO" altLang="nb-NO"/>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latin typeface="Calisto MT" panose="02040603050505030304" pitchFamily="18" charset="0"/>
              </a:rPr>
              <a:t>Vi håper du vil trives som student på IMK og UiO!</a:t>
            </a:r>
            <a:br>
              <a:rPr lang="nb-NO" dirty="0">
                <a:latin typeface="Calisto MT" panose="02040603050505030304" pitchFamily="18" charset="0"/>
              </a:rPr>
            </a:br>
            <a:endParaRPr lang="nb-NO" dirty="0"/>
          </a:p>
        </p:txBody>
      </p:sp>
      <p:pic>
        <p:nvPicPr>
          <p:cNvPr id="4" name="Plassholder for inn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1844824"/>
            <a:ext cx="7344816" cy="4392488"/>
          </a:xfrm>
          <a:prstGeom prst="rect">
            <a:avLst/>
          </a:prstGeom>
        </p:spPr>
      </p:pic>
    </p:spTree>
    <p:extLst>
      <p:ext uri="{BB962C8B-B14F-4D97-AF65-F5344CB8AC3E}">
        <p14:creationId xmlns:p14="http://schemas.microsoft.com/office/powerpoint/2010/main" val="309124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tel 1"/>
          <p:cNvSpPr>
            <a:spLocks noGrp="1"/>
          </p:cNvSpPr>
          <p:nvPr>
            <p:ph type="title"/>
          </p:nvPr>
        </p:nvSpPr>
        <p:spPr>
          <a:xfrm>
            <a:off x="990600" y="838200"/>
            <a:ext cx="3725863" cy="1143000"/>
          </a:xfrm>
        </p:spPr>
        <p:txBody>
          <a:bodyPr/>
          <a:lstStyle/>
          <a:p>
            <a:r>
              <a:rPr lang="nb-NO" altLang="nb-NO"/>
              <a:t>Dagens agenda</a:t>
            </a:r>
          </a:p>
        </p:txBody>
      </p:sp>
      <p:sp>
        <p:nvSpPr>
          <p:cNvPr id="20483" name="Plassholder for innhold 2"/>
          <p:cNvSpPr>
            <a:spLocks noGrp="1"/>
          </p:cNvSpPr>
          <p:nvPr>
            <p:ph idx="1"/>
          </p:nvPr>
        </p:nvSpPr>
        <p:spPr>
          <a:xfrm>
            <a:off x="971550" y="2205038"/>
            <a:ext cx="7696200" cy="4114800"/>
          </a:xfrm>
        </p:spPr>
        <p:txBody>
          <a:bodyPr/>
          <a:lstStyle/>
          <a:p>
            <a:pPr marL="514350" indent="-514350">
              <a:lnSpc>
                <a:spcPct val="150000"/>
              </a:lnSpc>
              <a:buFontTx/>
              <a:buAutoNum type="arabicPeriod"/>
            </a:pPr>
            <a:r>
              <a:rPr lang="nb-NO" altLang="nb-NO"/>
              <a:t>Studiet og studiets oppbygging</a:t>
            </a:r>
          </a:p>
          <a:p>
            <a:pPr marL="514350" indent="-514350">
              <a:lnSpc>
                <a:spcPct val="150000"/>
              </a:lnSpc>
              <a:buFontTx/>
              <a:buAutoNum type="arabicPeriod"/>
            </a:pPr>
            <a:r>
              <a:rPr lang="nb-NO" altLang="nb-NO"/>
              <a:t>Praktisk informasjon</a:t>
            </a:r>
          </a:p>
          <a:p>
            <a:pPr marL="514350" indent="-514350">
              <a:lnSpc>
                <a:spcPct val="150000"/>
              </a:lnSpc>
              <a:buFontTx/>
              <a:buAutoNum type="arabicPeriod"/>
            </a:pPr>
            <a:r>
              <a:rPr lang="nb-NO" altLang="nb-NO"/>
              <a:t>Livet rundt studiene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tel 1"/>
          <p:cNvSpPr>
            <a:spLocks noGrp="1"/>
          </p:cNvSpPr>
          <p:nvPr>
            <p:ph type="title"/>
          </p:nvPr>
        </p:nvSpPr>
        <p:spPr>
          <a:xfrm>
            <a:off x="900113" y="2276475"/>
            <a:ext cx="7696200" cy="1143000"/>
          </a:xfrm>
        </p:spPr>
        <p:txBody>
          <a:bodyPr/>
          <a:lstStyle/>
          <a:p>
            <a:r>
              <a:rPr lang="nb-NO" altLang="nb-NO"/>
              <a:t>1. Studiet og studiets oppbygging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nb-NO" altLang="nb-NO"/>
              <a:t>Noen grunnbegreper</a:t>
            </a:r>
          </a:p>
        </p:txBody>
      </p:sp>
      <p:sp>
        <p:nvSpPr>
          <p:cNvPr id="30723" name="Content Placeholder 2"/>
          <p:cNvSpPr>
            <a:spLocks noGrp="1"/>
          </p:cNvSpPr>
          <p:nvPr>
            <p:ph idx="1"/>
          </p:nvPr>
        </p:nvSpPr>
        <p:spPr>
          <a:xfrm>
            <a:off x="684213" y="1989138"/>
            <a:ext cx="7407275" cy="3394075"/>
          </a:xfrm>
        </p:spPr>
        <p:txBody>
          <a:bodyPr/>
          <a:lstStyle/>
          <a:p>
            <a:pPr>
              <a:buFont typeface="Arial" panose="020B0604020202020204" pitchFamily="34" charset="0"/>
              <a:buChar char="•"/>
              <a:defRPr/>
            </a:pPr>
            <a:r>
              <a:rPr lang="nb-NO" altLang="nb-NO" sz="2400" dirty="0"/>
              <a:t>Emne</a:t>
            </a:r>
            <a:r>
              <a:rPr lang="nb-NO" altLang="nb-NO" dirty="0"/>
              <a:t> </a:t>
            </a:r>
            <a:r>
              <a:rPr lang="nb-NO" altLang="nb-NO" sz="1800" dirty="0"/>
              <a:t>= </a:t>
            </a:r>
            <a:r>
              <a:rPr lang="nb-NO" sz="1800" dirty="0"/>
              <a:t>Kursene du tar i løpet av et program</a:t>
            </a:r>
            <a:endParaRPr lang="nb-NO" altLang="nb-NO" sz="1800" dirty="0"/>
          </a:p>
          <a:p>
            <a:pPr marL="0" indent="0">
              <a:buFontTx/>
              <a:buNone/>
              <a:defRPr/>
            </a:pPr>
            <a:endParaRPr lang="nb-NO" altLang="nb-NO" dirty="0"/>
          </a:p>
          <a:p>
            <a:pPr marL="0" indent="0">
              <a:defRPr/>
            </a:pPr>
            <a:r>
              <a:rPr lang="nb-NO" altLang="nb-NO" dirty="0"/>
              <a:t> </a:t>
            </a:r>
            <a:r>
              <a:rPr lang="nb-NO" altLang="nb-NO" sz="2400" dirty="0"/>
              <a:t>Studiepoeng</a:t>
            </a:r>
            <a:r>
              <a:rPr lang="nb-NO" altLang="nb-NO" dirty="0"/>
              <a:t> </a:t>
            </a:r>
            <a:r>
              <a:rPr lang="nb-NO" altLang="nb-NO" sz="1800" dirty="0"/>
              <a:t>=</a:t>
            </a:r>
            <a:r>
              <a:rPr lang="nb-NO" altLang="nb-NO" dirty="0"/>
              <a:t> </a:t>
            </a:r>
            <a:r>
              <a:rPr lang="nb-NO" sz="1800" dirty="0"/>
              <a:t>et mål som brukes for å beskrive hvor omfattende emnet er</a:t>
            </a:r>
          </a:p>
          <a:p>
            <a:pPr marL="0" indent="0">
              <a:buFontTx/>
              <a:buNone/>
              <a:defRPr/>
            </a:pPr>
            <a:endParaRPr lang="nb-NO" altLang="nb-NO"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Plassholder for innhold 2"/>
          <p:cNvSpPr>
            <a:spLocks noGrp="1"/>
          </p:cNvSpPr>
          <p:nvPr>
            <p:ph idx="4294967295"/>
          </p:nvPr>
        </p:nvSpPr>
        <p:spPr>
          <a:xfrm>
            <a:off x="1447800" y="1981200"/>
            <a:ext cx="7696200" cy="4114800"/>
          </a:xfrm>
        </p:spPr>
        <p:txBody>
          <a:bodyPr/>
          <a:lstStyle/>
          <a:p>
            <a:pPr marL="0" indent="0">
              <a:buFontTx/>
              <a:buNone/>
            </a:pPr>
            <a:endParaRPr lang="nb-NO" altLang="nb-NO">
              <a:hlinkClick r:id="rId2"/>
            </a:endParaRPr>
          </a:p>
          <a:p>
            <a:pPr marL="0" indent="0">
              <a:buFontTx/>
              <a:buNone/>
            </a:pPr>
            <a:endParaRPr lang="nb-NO" altLang="nb-NO">
              <a:hlinkClick r:id="rId2"/>
            </a:endParaRPr>
          </a:p>
        </p:txBody>
      </p:sp>
      <p:pic>
        <p:nvPicPr>
          <p:cNvPr id="2" name="Bild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764704"/>
            <a:ext cx="8308175" cy="619565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nb-NO" altLang="nb-NO"/>
              <a:t>Emnesider og semestersider</a:t>
            </a:r>
          </a:p>
        </p:txBody>
      </p:sp>
      <p:pic>
        <p:nvPicPr>
          <p:cNvPr id="2" name="Plassholder for innhold 1">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1640" y="1981200"/>
            <a:ext cx="6696744" cy="5840288"/>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tel 1"/>
          <p:cNvSpPr>
            <a:spLocks noGrp="1"/>
          </p:cNvSpPr>
          <p:nvPr>
            <p:ph type="title"/>
          </p:nvPr>
        </p:nvSpPr>
        <p:spPr/>
        <p:txBody>
          <a:bodyPr/>
          <a:lstStyle/>
          <a:p>
            <a:r>
              <a:rPr lang="nb-NO" altLang="nb-NO"/>
              <a:t>Studentweb</a:t>
            </a:r>
          </a:p>
        </p:txBody>
      </p:sp>
      <p:sp>
        <p:nvSpPr>
          <p:cNvPr id="24579" name="Plassholder for innhold 2"/>
          <p:cNvSpPr>
            <a:spLocks noGrp="1"/>
          </p:cNvSpPr>
          <p:nvPr>
            <p:ph idx="1"/>
          </p:nvPr>
        </p:nvSpPr>
        <p:spPr/>
        <p:txBody>
          <a:bodyPr/>
          <a:lstStyle/>
          <a:p>
            <a:pPr>
              <a:defRPr/>
            </a:pPr>
            <a:r>
              <a:rPr lang="nb-NO" altLang="nb-NO" dirty="0">
                <a:hlinkClick r:id="rId3"/>
              </a:rPr>
              <a:t>http://studentweb.uio.no/</a:t>
            </a:r>
            <a:r>
              <a:rPr lang="nb-NO" altLang="nb-NO" dirty="0"/>
              <a:t> </a:t>
            </a:r>
          </a:p>
          <a:p>
            <a:pPr marL="0" indent="0">
              <a:buFontTx/>
              <a:buNone/>
              <a:defRPr/>
            </a:pPr>
            <a:endParaRPr lang="nb-NO" altLang="nb-NO" dirty="0"/>
          </a:p>
          <a:p>
            <a:pPr>
              <a:defRPr/>
            </a:pPr>
            <a:r>
              <a:rPr lang="nb-NO" altLang="nb-NO" dirty="0"/>
              <a:t>Lite kjennskap til </a:t>
            </a:r>
            <a:r>
              <a:rPr lang="nb-NO" altLang="nb-NO" dirty="0" err="1"/>
              <a:t>Studentweb</a:t>
            </a:r>
            <a:r>
              <a:rPr lang="nb-NO" altLang="nb-NO" dirty="0"/>
              <a:t>? Se veiledningen: </a:t>
            </a:r>
            <a:r>
              <a:rPr lang="nb-NO" altLang="nb-NO" dirty="0">
                <a:hlinkClick r:id="rId4"/>
              </a:rPr>
              <a:t>https://www.uio.no/studier/admin/semesterregistrering/registrering-studentweb.html</a:t>
            </a:r>
            <a:r>
              <a:rPr lang="nb-NO" altLang="nb-NO" dirty="0"/>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Bild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908050"/>
            <a:ext cx="8324850"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studentweb høsten 2011 BA">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io_hf_norsk16_10snoskrif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studentweb høsten 2011 BA</Template>
  <TotalTime>1769</TotalTime>
  <Words>961</Words>
  <Application>Microsoft Office PowerPoint</Application>
  <PresentationFormat>On-screen Show (4:3)</PresentationFormat>
  <Paragraphs>142</Paragraphs>
  <Slides>28</Slides>
  <Notes>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MS PGothic</vt:lpstr>
      <vt:lpstr>Arial</vt:lpstr>
      <vt:lpstr>Calibri</vt:lpstr>
      <vt:lpstr>Calisto MT</vt:lpstr>
      <vt:lpstr>Courier New</vt:lpstr>
      <vt:lpstr>ヒラギノ角ゴ Pro W3</vt:lpstr>
      <vt:lpstr>studentweb høsten 2011 BA</vt:lpstr>
      <vt:lpstr>uio_hf_norsk16_10snoskrift</vt:lpstr>
      <vt:lpstr>Trenger du trådløst nett/wifi?</vt:lpstr>
      <vt:lpstr>PowerPoint Presentation</vt:lpstr>
      <vt:lpstr>Dagens agenda</vt:lpstr>
      <vt:lpstr>1. Studiet og studiets oppbygging</vt:lpstr>
      <vt:lpstr>Noen grunnbegreper</vt:lpstr>
      <vt:lpstr>PowerPoint Presentation</vt:lpstr>
      <vt:lpstr>Emnesider og semestersider</vt:lpstr>
      <vt:lpstr>Studentweb</vt:lpstr>
      <vt:lpstr>PowerPoint Presentation</vt:lpstr>
      <vt:lpstr> </vt:lpstr>
      <vt:lpstr>Semesterregistering og semesteravgift</vt:lpstr>
      <vt:lpstr>Videresende epost – din UiO epost</vt:lpstr>
      <vt:lpstr>Tilrettelegging </vt:lpstr>
      <vt:lpstr>Læringsplattformen Canvas</vt:lpstr>
      <vt:lpstr>Demo av Mine studier </vt:lpstr>
      <vt:lpstr>PowerPoint Presentation</vt:lpstr>
      <vt:lpstr>PowerPoint Presentation</vt:lpstr>
      <vt:lpstr>Digital eksamen i Inspera</vt:lpstr>
      <vt:lpstr>Zoom og Teams</vt:lpstr>
      <vt:lpstr>Hele HF leser!</vt:lpstr>
      <vt:lpstr>2. Praktisk informasjon</vt:lpstr>
      <vt:lpstr>Studentkort</vt:lpstr>
      <vt:lpstr>Du har både plikter og rettigheter</vt:lpstr>
      <vt:lpstr>3. Livet utenfor studiene</vt:lpstr>
      <vt:lpstr>Husk at studietiden er morsom!</vt:lpstr>
      <vt:lpstr>PowerPoint Presentation</vt:lpstr>
      <vt:lpstr>PowerPoint Presentation</vt:lpstr>
      <vt:lpstr>Vi håper du vil trives som student på IMK og UiO! </vt:lpstr>
    </vt:vector>
  </TitlesOfParts>
  <Company>Universitetet i Oslo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hannede</dc:creator>
  <cp:lastModifiedBy>Bjørnar Hjulstad</cp:lastModifiedBy>
  <cp:revision>84</cp:revision>
  <cp:lastPrinted>2014-08-12T15:16:51Z</cp:lastPrinted>
  <dcterms:created xsi:type="dcterms:W3CDTF">2011-08-11T12:30:34Z</dcterms:created>
  <dcterms:modified xsi:type="dcterms:W3CDTF">2023-08-15T09:04:34Z</dcterms:modified>
</cp:coreProperties>
</file>