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336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945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776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162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009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105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00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012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091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022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E1692-C53E-4BFF-9747-82634018D841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51E1B-1A4E-43A7-B1EE-C863031C8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864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tsd.usit.n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Capturing video and audio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5783" y="3602038"/>
            <a:ext cx="6740434" cy="1655762"/>
          </a:xfrm>
        </p:spPr>
        <p:txBody>
          <a:bodyPr/>
          <a:lstStyle/>
          <a:p>
            <a:r>
              <a:rPr lang="en-US" dirty="0" smtClean="0"/>
              <a:t>Developments in our portfolio of Web applications which concern media recording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74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evaluation of the user interface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better facilitate the simpler workflows that the majority of our users go through – like recording their camera and microphone through using as few buttons and knobs as possible</a:t>
            </a:r>
          </a:p>
          <a:p>
            <a:r>
              <a:rPr lang="en-US" dirty="0" smtClean="0"/>
              <a:t>The second priority is to retain capability to facilitate “power usage” for the those needing that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101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your screen and sound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has been a number of requests from our users asking to be able to record the screen, including computer sound (which isn’t the same thing as the sound captured by the microphone)</a:t>
            </a:r>
          </a:p>
          <a:p>
            <a:r>
              <a:rPr lang="en-US" dirty="0" smtClean="0"/>
              <a:t>We are testing screen capturing functionality and are currently evaluating how this will be made available though our </a:t>
            </a:r>
            <a:r>
              <a:rPr lang="en-US" dirty="0" smtClean="0">
                <a:hlinkClick r:id="rId2"/>
              </a:rPr>
              <a:t>http://data.tsd.usit.no</a:t>
            </a:r>
            <a:r>
              <a:rPr lang="en-US" dirty="0" smtClean="0"/>
              <a:t> website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015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developments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viability and optionally allow recording of streams with multiple video and audio tracks from different sources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3290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Capturing video and audio</vt:lpstr>
      <vt:lpstr>Continuous evaluation of the user interface</vt:lpstr>
      <vt:lpstr>Recording your screen and sound</vt:lpstr>
      <vt:lpstr>Further developments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Capturing video and audio</dc:title>
  <dc:creator>Armen Michaeli</dc:creator>
  <cp:lastModifiedBy>Armen Michaeli</cp:lastModifiedBy>
  <cp:revision>4</cp:revision>
  <dcterms:created xsi:type="dcterms:W3CDTF">2021-03-24T12:17:10Z</dcterms:created>
  <dcterms:modified xsi:type="dcterms:W3CDTF">2021-03-24T13:08:13Z</dcterms:modified>
</cp:coreProperties>
</file>